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0"/>
  </p:notesMasterIdLst>
  <p:handoutMasterIdLst>
    <p:handoutMasterId r:id="rId21"/>
  </p:handoutMasterIdLst>
  <p:sldIdLst>
    <p:sldId id="582" r:id="rId3"/>
    <p:sldId id="563" r:id="rId4"/>
    <p:sldId id="500" r:id="rId5"/>
    <p:sldId id="575" r:id="rId6"/>
    <p:sldId id="505" r:id="rId7"/>
    <p:sldId id="504" r:id="rId8"/>
    <p:sldId id="259" r:id="rId9"/>
    <p:sldId id="260" r:id="rId10"/>
    <p:sldId id="586" r:id="rId11"/>
    <p:sldId id="568" r:id="rId12"/>
    <p:sldId id="499" r:id="rId13"/>
    <p:sldId id="589" r:id="rId14"/>
    <p:sldId id="574" r:id="rId15"/>
    <p:sldId id="580" r:id="rId16"/>
    <p:sldId id="578" r:id="rId17"/>
    <p:sldId id="588" r:id="rId18"/>
    <p:sldId id="579" r:id="rId19"/>
  </p:sldIdLst>
  <p:sldSz cx="9144000" cy="6858000" type="screen4x3"/>
  <p:notesSz cx="7104063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521512"/>
    <a:srgbClr val="EEB500"/>
    <a:srgbClr val="A50021"/>
    <a:srgbClr val="CF372F"/>
    <a:srgbClr val="8A5C2E"/>
    <a:srgbClr val="FF9801"/>
    <a:srgbClr val="774F27"/>
    <a:srgbClr val="551613"/>
    <a:srgbClr val="422C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50" autoAdjust="0"/>
    <p:restoredTop sz="95033" autoAdjust="0"/>
  </p:normalViewPr>
  <p:slideViewPr>
    <p:cSldViewPr>
      <p:cViewPr varScale="1">
        <p:scale>
          <a:sx n="74" d="100"/>
          <a:sy n="74" d="100"/>
        </p:scale>
        <p:origin x="97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882"/>
    </p:cViewPr>
  </p:sorterViewPr>
  <p:notesViewPr>
    <p:cSldViewPr>
      <p:cViewPr varScale="1">
        <p:scale>
          <a:sx n="57" d="100"/>
          <a:sy n="57" d="100"/>
        </p:scale>
        <p:origin x="2136" y="90"/>
      </p:cViewPr>
      <p:guideLst>
        <p:guide orient="horz" pos="3223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6/11/relationships/changesInfo" Target="changesInfos/changesInfo1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anni Vecchio" userId="fdb283bcf225cd3d" providerId="LiveId" clId="{067F112D-802D-4685-A052-4D7256F5A2FB}"/>
    <pc:docChg chg="custSel addSld modSld">
      <pc:chgData name="Gianni Vecchio" userId="fdb283bcf225cd3d" providerId="LiveId" clId="{067F112D-802D-4685-A052-4D7256F5A2FB}" dt="2023-09-22T09:28:32.168" v="41" actId="14100"/>
      <pc:docMkLst>
        <pc:docMk/>
      </pc:docMkLst>
      <pc:sldChg chg="modSp mod">
        <pc:chgData name="Gianni Vecchio" userId="fdb283bcf225cd3d" providerId="LiveId" clId="{067F112D-802D-4685-A052-4D7256F5A2FB}" dt="2023-09-22T09:25:22.261" v="38" actId="404"/>
        <pc:sldMkLst>
          <pc:docMk/>
          <pc:sldMk cId="290295219" sldId="568"/>
        </pc:sldMkLst>
        <pc:spChg chg="mod">
          <ac:chgData name="Gianni Vecchio" userId="fdb283bcf225cd3d" providerId="LiveId" clId="{067F112D-802D-4685-A052-4D7256F5A2FB}" dt="2023-09-22T09:25:22.261" v="38" actId="404"/>
          <ac:spMkLst>
            <pc:docMk/>
            <pc:sldMk cId="290295219" sldId="568"/>
            <ac:spMk id="3" creationId="{52147A48-6E0A-49DE-B020-C03B4AC3C320}"/>
          </ac:spMkLst>
        </pc:spChg>
      </pc:sldChg>
      <pc:sldChg chg="addSp modSp new mod">
        <pc:chgData name="Gianni Vecchio" userId="fdb283bcf225cd3d" providerId="LiveId" clId="{067F112D-802D-4685-A052-4D7256F5A2FB}" dt="2023-09-22T09:28:32.168" v="41" actId="14100"/>
        <pc:sldMkLst>
          <pc:docMk/>
          <pc:sldMk cId="1863717143" sldId="581"/>
        </pc:sldMkLst>
        <pc:picChg chg="add mod">
          <ac:chgData name="Gianni Vecchio" userId="fdb283bcf225cd3d" providerId="LiveId" clId="{067F112D-802D-4685-A052-4D7256F5A2FB}" dt="2023-09-22T09:28:32.168" v="41" actId="14100"/>
          <ac:picMkLst>
            <pc:docMk/>
            <pc:sldMk cId="1863717143" sldId="581"/>
            <ac:picMk id="3" creationId="{24B173E8-8730-7C86-C760-90382462312D}"/>
          </ac:picMkLst>
        </pc:picChg>
      </pc:sldChg>
    </pc:docChg>
  </pc:docChgLst>
  <pc:docChgLst>
    <pc:chgData name="Gianni Vecchio" userId="fdb283bcf225cd3d" providerId="LiveId" clId="{C9582DFB-7612-40EA-AE4D-8A7577460F9A}"/>
    <pc:docChg chg="undo redo custSel addSld delSld modSld sldOrd delMainMaster modNotesMaster modHandout">
      <pc:chgData name="Gianni Vecchio" userId="fdb283bcf225cd3d" providerId="LiveId" clId="{C9582DFB-7612-40EA-AE4D-8A7577460F9A}" dt="2023-09-25T10:55:15.976" v="5217" actId="680"/>
      <pc:docMkLst>
        <pc:docMk/>
      </pc:docMkLst>
      <pc:sldChg chg="del">
        <pc:chgData name="Gianni Vecchio" userId="fdb283bcf225cd3d" providerId="LiveId" clId="{C9582DFB-7612-40EA-AE4D-8A7577460F9A}" dt="2022-09-19T08:59:08.103" v="1124" actId="47"/>
        <pc:sldMkLst>
          <pc:docMk/>
          <pc:sldMk cId="0" sldId="256"/>
        </pc:sldMkLst>
      </pc:sldChg>
      <pc:sldChg chg="modSp mod modNotes modNotesTx">
        <pc:chgData name="Gianni Vecchio" userId="fdb283bcf225cd3d" providerId="LiveId" clId="{C9582DFB-7612-40EA-AE4D-8A7577460F9A}" dt="2022-09-27T12:13:15.724" v="2348"/>
        <pc:sldMkLst>
          <pc:docMk/>
          <pc:sldMk cId="0" sldId="259"/>
        </pc:sldMkLst>
        <pc:spChg chg="mod">
          <ac:chgData name="Gianni Vecchio" userId="fdb283bcf225cd3d" providerId="LiveId" clId="{C9582DFB-7612-40EA-AE4D-8A7577460F9A}" dt="2022-09-19T08:22:29.645" v="454"/>
          <ac:spMkLst>
            <pc:docMk/>
            <pc:sldMk cId="0" sldId="259"/>
            <ac:spMk id="322" creationId="{00000000-0000-0000-0000-000000000000}"/>
          </ac:spMkLst>
        </pc:spChg>
        <pc:spChg chg="mod">
          <ac:chgData name="Gianni Vecchio" userId="fdb283bcf225cd3d" providerId="LiveId" clId="{C9582DFB-7612-40EA-AE4D-8A7577460F9A}" dt="2022-09-20T07:53:15.046" v="1783" actId="1076"/>
          <ac:spMkLst>
            <pc:docMk/>
            <pc:sldMk cId="0" sldId="259"/>
            <ac:spMk id="323" creationId="{00000000-0000-0000-0000-000000000000}"/>
          </ac:spMkLst>
        </pc:spChg>
      </pc:sldChg>
      <pc:sldChg chg="modSp mod ord modNotes">
        <pc:chgData name="Gianni Vecchio" userId="fdb283bcf225cd3d" providerId="LiveId" clId="{C9582DFB-7612-40EA-AE4D-8A7577460F9A}" dt="2022-09-27T12:13:15.724" v="2348"/>
        <pc:sldMkLst>
          <pc:docMk/>
          <pc:sldMk cId="0" sldId="260"/>
        </pc:sldMkLst>
        <pc:spChg chg="mod">
          <ac:chgData name="Gianni Vecchio" userId="fdb283bcf225cd3d" providerId="LiveId" clId="{C9582DFB-7612-40EA-AE4D-8A7577460F9A}" dt="2022-09-19T09:32:51.277" v="1552" actId="1076"/>
          <ac:spMkLst>
            <pc:docMk/>
            <pc:sldMk cId="0" sldId="260"/>
            <ac:spMk id="329" creationId="{00000000-0000-0000-0000-000000000000}"/>
          </ac:spMkLst>
        </pc:spChg>
        <pc:spChg chg="mod">
          <ac:chgData name="Gianni Vecchio" userId="fdb283bcf225cd3d" providerId="LiveId" clId="{C9582DFB-7612-40EA-AE4D-8A7577460F9A}" dt="2022-09-19T08:58:26.350" v="1115" actId="20577"/>
          <ac:spMkLst>
            <pc:docMk/>
            <pc:sldMk cId="0" sldId="260"/>
            <ac:spMk id="330" creationId="{00000000-0000-0000-0000-000000000000}"/>
          </ac:spMkLst>
        </pc:spChg>
      </pc:sldChg>
      <pc:sldChg chg="add">
        <pc:chgData name="Gianni Vecchio" userId="fdb283bcf225cd3d" providerId="LiveId" clId="{C9582DFB-7612-40EA-AE4D-8A7577460F9A}" dt="2023-09-25T10:52:05.470" v="5188"/>
        <pc:sldMkLst>
          <pc:docMk/>
          <pc:sldMk cId="3071418800" sldId="409"/>
        </pc:sldMkLst>
      </pc:sldChg>
      <pc:sldChg chg="addSp delSp modSp add del mod modClrScheme chgLayout">
        <pc:chgData name="Gianni Vecchio" userId="fdb283bcf225cd3d" providerId="LiveId" clId="{C9582DFB-7612-40EA-AE4D-8A7577460F9A}" dt="2023-09-25T10:51:59.879" v="5187" actId="2696"/>
        <pc:sldMkLst>
          <pc:docMk/>
          <pc:sldMk cId="4171062783" sldId="409"/>
        </pc:sldMkLst>
        <pc:spChg chg="mod ord">
          <ac:chgData name="Gianni Vecchio" userId="fdb283bcf225cd3d" providerId="LiveId" clId="{C9582DFB-7612-40EA-AE4D-8A7577460F9A}" dt="2022-09-19T09:30:56.583" v="1520" actId="1076"/>
          <ac:spMkLst>
            <pc:docMk/>
            <pc:sldMk cId="4171062783" sldId="409"/>
            <ac:spMk id="3" creationId="{00000000-0000-0000-0000-000000000000}"/>
          </ac:spMkLst>
        </pc:spChg>
        <pc:spChg chg="add del mod">
          <ac:chgData name="Gianni Vecchio" userId="fdb283bcf225cd3d" providerId="LiveId" clId="{C9582DFB-7612-40EA-AE4D-8A7577460F9A}" dt="2022-09-19T08:24:48.337" v="500" actId="478"/>
          <ac:spMkLst>
            <pc:docMk/>
            <pc:sldMk cId="4171062783" sldId="409"/>
            <ac:spMk id="4" creationId="{77F71802-23CE-D4BD-8453-3526B8F95D38}"/>
          </ac:spMkLst>
        </pc:spChg>
        <pc:spChg chg="add del mod">
          <ac:chgData name="Gianni Vecchio" userId="fdb283bcf225cd3d" providerId="LiveId" clId="{C9582DFB-7612-40EA-AE4D-8A7577460F9A}" dt="2022-09-19T08:25:50.984" v="508" actId="478"/>
          <ac:spMkLst>
            <pc:docMk/>
            <pc:sldMk cId="4171062783" sldId="409"/>
            <ac:spMk id="8" creationId="{763F7BC5-DB29-DD46-E9D6-8FEA77FC427C}"/>
          </ac:spMkLst>
        </pc:spChg>
        <pc:spChg chg="mod ord">
          <ac:chgData name="Gianni Vecchio" userId="fdb283bcf225cd3d" providerId="LiveId" clId="{C9582DFB-7612-40EA-AE4D-8A7577460F9A}" dt="2022-09-19T09:30:52.932" v="1519" actId="1076"/>
          <ac:spMkLst>
            <pc:docMk/>
            <pc:sldMk cId="4171062783" sldId="409"/>
            <ac:spMk id="94210" creationId="{00000000-0000-0000-0000-000000000000}"/>
          </ac:spMkLst>
        </pc:spChg>
        <pc:picChg chg="add del">
          <ac:chgData name="Gianni Vecchio" userId="fdb283bcf225cd3d" providerId="LiveId" clId="{C9582DFB-7612-40EA-AE4D-8A7577460F9A}" dt="2022-09-19T08:24:57.427" v="502" actId="478"/>
          <ac:picMkLst>
            <pc:docMk/>
            <pc:sldMk cId="4171062783" sldId="409"/>
            <ac:picMk id="5" creationId="{596D7230-1F40-42B3-982C-8EBBF28AC103}"/>
          </ac:picMkLst>
        </pc:picChg>
        <pc:picChg chg="add del">
          <ac:chgData name="Gianni Vecchio" userId="fdb283bcf225cd3d" providerId="LiveId" clId="{C9582DFB-7612-40EA-AE4D-8A7577460F9A}" dt="2022-09-19T08:25:53.738" v="509" actId="478"/>
          <ac:picMkLst>
            <pc:docMk/>
            <pc:sldMk cId="4171062783" sldId="409"/>
            <ac:picMk id="6" creationId="{098ADD94-A8CA-1B8E-DB2E-0C40D93F12BB}"/>
          </ac:picMkLst>
        </pc:picChg>
        <pc:picChg chg="add del mod ord">
          <ac:chgData name="Gianni Vecchio" userId="fdb283bcf225cd3d" providerId="LiveId" clId="{C9582DFB-7612-40EA-AE4D-8A7577460F9A}" dt="2022-09-19T09:02:28.374" v="1172" actId="21"/>
          <ac:picMkLst>
            <pc:docMk/>
            <pc:sldMk cId="4171062783" sldId="409"/>
            <ac:picMk id="9" creationId="{AE358533-75E5-6C38-783B-1C3DD284BCB3}"/>
          </ac:picMkLst>
        </pc:picChg>
        <pc:picChg chg="add mod">
          <ac:chgData name="Gianni Vecchio" userId="fdb283bcf225cd3d" providerId="LiveId" clId="{C9582DFB-7612-40EA-AE4D-8A7577460F9A}" dt="2023-09-25T10:47:41.454" v="5172" actId="1038"/>
          <ac:picMkLst>
            <pc:docMk/>
            <pc:sldMk cId="4171062783" sldId="409"/>
            <ac:picMk id="10" creationId="{A989F56E-B270-1060-5F85-4033E5E7D06B}"/>
          </ac:picMkLst>
        </pc:picChg>
        <pc:picChg chg="add del">
          <ac:chgData name="Gianni Vecchio" userId="fdb283bcf225cd3d" providerId="LiveId" clId="{C9582DFB-7612-40EA-AE4D-8A7577460F9A}" dt="2022-09-19T09:27:25.902" v="1498"/>
          <ac:picMkLst>
            <pc:docMk/>
            <pc:sldMk cId="4171062783" sldId="409"/>
            <ac:picMk id="11" creationId="{46CD9A3A-474D-5091-E352-3A524E8EF467}"/>
          </ac:picMkLst>
        </pc:picChg>
      </pc:sldChg>
      <pc:sldChg chg="add del">
        <pc:chgData name="Gianni Vecchio" userId="fdb283bcf225cd3d" providerId="LiveId" clId="{C9582DFB-7612-40EA-AE4D-8A7577460F9A}" dt="2023-09-18T09:52:42.007" v="4591" actId="2696"/>
        <pc:sldMkLst>
          <pc:docMk/>
          <pc:sldMk cId="607178487" sldId="499"/>
        </pc:sldMkLst>
      </pc:sldChg>
      <pc:sldChg chg="modSp add mod">
        <pc:chgData name="Gianni Vecchio" userId="fdb283bcf225cd3d" providerId="LiveId" clId="{C9582DFB-7612-40EA-AE4D-8A7577460F9A}" dt="2023-09-18T10:18:57.894" v="5166" actId="1076"/>
        <pc:sldMkLst>
          <pc:docMk/>
          <pc:sldMk cId="3530363587" sldId="499"/>
        </pc:sldMkLst>
        <pc:spChg chg="mod">
          <ac:chgData name="Gianni Vecchio" userId="fdb283bcf225cd3d" providerId="LiveId" clId="{C9582DFB-7612-40EA-AE4D-8A7577460F9A}" dt="2023-09-18T09:53:20.552" v="4620" actId="20577"/>
          <ac:spMkLst>
            <pc:docMk/>
            <pc:sldMk cId="3530363587" sldId="499"/>
            <ac:spMk id="2" creationId="{5D9E6DDE-C2E1-4AE4-A359-172A842C093C}"/>
          </ac:spMkLst>
        </pc:spChg>
        <pc:spChg chg="mod">
          <ac:chgData name="Gianni Vecchio" userId="fdb283bcf225cd3d" providerId="LiveId" clId="{C9582DFB-7612-40EA-AE4D-8A7577460F9A}" dt="2023-09-18T09:58:52.694" v="4950" actId="20577"/>
          <ac:spMkLst>
            <pc:docMk/>
            <pc:sldMk cId="3530363587" sldId="499"/>
            <ac:spMk id="3" creationId="{630F1AFA-052A-42DB-9E31-82565FCCAEBD}"/>
          </ac:spMkLst>
        </pc:spChg>
        <pc:picChg chg="mod">
          <ac:chgData name="Gianni Vecchio" userId="fdb283bcf225cd3d" providerId="LiveId" clId="{C9582DFB-7612-40EA-AE4D-8A7577460F9A}" dt="2023-09-18T10:18:57.894" v="5166" actId="1076"/>
          <ac:picMkLst>
            <pc:docMk/>
            <pc:sldMk cId="3530363587" sldId="499"/>
            <ac:picMk id="4" creationId="{ECBF8E7F-8AF7-9C82-7C1E-10E7B0CD9A2A}"/>
          </ac:picMkLst>
        </pc:picChg>
      </pc:sldChg>
      <pc:sldChg chg="addSp delSp modSp add del mod">
        <pc:chgData name="Gianni Vecchio" userId="fdb283bcf225cd3d" providerId="LiveId" clId="{C9582DFB-7612-40EA-AE4D-8A7577460F9A}" dt="2023-09-18T09:45:47.308" v="4352" actId="2696"/>
        <pc:sldMkLst>
          <pc:docMk/>
          <pc:sldMk cId="4138874495" sldId="499"/>
        </pc:sldMkLst>
        <pc:spChg chg="mod">
          <ac:chgData name="Gianni Vecchio" userId="fdb283bcf225cd3d" providerId="LiveId" clId="{C9582DFB-7612-40EA-AE4D-8A7577460F9A}" dt="2022-09-23T07:57:55.536" v="2214" actId="14100"/>
          <ac:spMkLst>
            <pc:docMk/>
            <pc:sldMk cId="4138874495" sldId="499"/>
            <ac:spMk id="2" creationId="{5D9E6DDE-C2E1-4AE4-A359-172A842C093C}"/>
          </ac:spMkLst>
        </pc:spChg>
        <pc:spChg chg="mod">
          <ac:chgData name="Gianni Vecchio" userId="fdb283bcf225cd3d" providerId="LiveId" clId="{C9582DFB-7612-40EA-AE4D-8A7577460F9A}" dt="2022-09-23T07:57:48.565" v="2213" actId="20577"/>
          <ac:spMkLst>
            <pc:docMk/>
            <pc:sldMk cId="4138874495" sldId="499"/>
            <ac:spMk id="3" creationId="{630F1AFA-052A-42DB-9E31-82565FCCAEBD}"/>
          </ac:spMkLst>
        </pc:spChg>
        <pc:picChg chg="add mod ord">
          <ac:chgData name="Gianni Vecchio" userId="fdb283bcf225cd3d" providerId="LiveId" clId="{C9582DFB-7612-40EA-AE4D-8A7577460F9A}" dt="2022-09-20T09:14:51.968" v="1913" actId="1076"/>
          <ac:picMkLst>
            <pc:docMk/>
            <pc:sldMk cId="4138874495" sldId="499"/>
            <ac:picMk id="4" creationId="{ECBF8E7F-8AF7-9C82-7C1E-10E7B0CD9A2A}"/>
          </ac:picMkLst>
        </pc:picChg>
        <pc:picChg chg="add del mod">
          <ac:chgData name="Gianni Vecchio" userId="fdb283bcf225cd3d" providerId="LiveId" clId="{C9582DFB-7612-40EA-AE4D-8A7577460F9A}" dt="2022-09-19T09:05:35.023" v="1310" actId="478"/>
          <ac:picMkLst>
            <pc:docMk/>
            <pc:sldMk cId="4138874495" sldId="499"/>
            <ac:picMk id="2050" creationId="{DAA11918-BE85-4044-92CD-9A71A3BCE84B}"/>
          </ac:picMkLst>
        </pc:picChg>
      </pc:sldChg>
      <pc:sldChg chg="addSp delSp modSp mod">
        <pc:chgData name="Gianni Vecchio" userId="fdb283bcf225cd3d" providerId="LiveId" clId="{C9582DFB-7612-40EA-AE4D-8A7577460F9A}" dt="2023-07-31T10:16:04.208" v="2609" actId="1076"/>
        <pc:sldMkLst>
          <pc:docMk/>
          <pc:sldMk cId="3640983377" sldId="500"/>
        </pc:sldMkLst>
        <pc:spChg chg="mod">
          <ac:chgData name="Gianni Vecchio" userId="fdb283bcf225cd3d" providerId="LiveId" clId="{C9582DFB-7612-40EA-AE4D-8A7577460F9A}" dt="2023-07-31T10:15:28.488" v="2607" actId="1076"/>
          <ac:spMkLst>
            <pc:docMk/>
            <pc:sldMk cId="3640983377" sldId="500"/>
            <ac:spMk id="2" creationId="{011C9BAD-9269-48B7-B32F-490A67671CB4}"/>
          </ac:spMkLst>
        </pc:spChg>
        <pc:spChg chg="del mod">
          <ac:chgData name="Gianni Vecchio" userId="fdb283bcf225cd3d" providerId="LiveId" clId="{C9582DFB-7612-40EA-AE4D-8A7577460F9A}" dt="2022-09-19T09:23:35.930" v="1457" actId="478"/>
          <ac:spMkLst>
            <pc:docMk/>
            <pc:sldMk cId="3640983377" sldId="500"/>
            <ac:spMk id="12" creationId="{B3174E45-875A-462A-8B3F-57FE85E40753}"/>
          </ac:spMkLst>
        </pc:spChg>
        <pc:picChg chg="mod">
          <ac:chgData name="Gianni Vecchio" userId="fdb283bcf225cd3d" providerId="LiveId" clId="{C9582DFB-7612-40EA-AE4D-8A7577460F9A}" dt="2023-07-31T10:14:50.495" v="2601" actId="1076"/>
          <ac:picMkLst>
            <pc:docMk/>
            <pc:sldMk cId="3640983377" sldId="500"/>
            <ac:picMk id="4" creationId="{DAFD1D22-E415-45E0-86B7-74F05A8DB5F7}"/>
          </ac:picMkLst>
        </pc:picChg>
        <pc:picChg chg="mod">
          <ac:chgData name="Gianni Vecchio" userId="fdb283bcf225cd3d" providerId="LiveId" clId="{C9582DFB-7612-40EA-AE4D-8A7577460F9A}" dt="2023-07-31T10:13:03.517" v="2579" actId="1076"/>
          <ac:picMkLst>
            <pc:docMk/>
            <pc:sldMk cId="3640983377" sldId="500"/>
            <ac:picMk id="5" creationId="{610FD7A1-52EC-4C3C-B394-1DA664F34F33}"/>
          </ac:picMkLst>
        </pc:picChg>
        <pc:picChg chg="add del mod">
          <ac:chgData name="Gianni Vecchio" userId="fdb283bcf225cd3d" providerId="LiveId" clId="{C9582DFB-7612-40EA-AE4D-8A7577460F9A}" dt="2023-07-31T10:03:58.214" v="2514" actId="478"/>
          <ac:picMkLst>
            <pc:docMk/>
            <pc:sldMk cId="3640983377" sldId="500"/>
            <ac:picMk id="6" creationId="{A11B2496-E96B-61D9-8B2D-47640BAC5301}"/>
          </ac:picMkLst>
        </pc:picChg>
        <pc:picChg chg="del mod">
          <ac:chgData name="Gianni Vecchio" userId="fdb283bcf225cd3d" providerId="LiveId" clId="{C9582DFB-7612-40EA-AE4D-8A7577460F9A}" dt="2022-09-20T09:08:14.647" v="1799" actId="478"/>
          <ac:picMkLst>
            <pc:docMk/>
            <pc:sldMk cId="3640983377" sldId="500"/>
            <ac:picMk id="7" creationId="{252D7DA2-FAE4-4A9E-B678-AAF44C2CE208}"/>
          </ac:picMkLst>
        </pc:picChg>
        <pc:picChg chg="add mod">
          <ac:chgData name="Gianni Vecchio" userId="fdb283bcf225cd3d" providerId="LiveId" clId="{C9582DFB-7612-40EA-AE4D-8A7577460F9A}" dt="2023-07-31T10:13:06.820" v="2581" actId="1076"/>
          <ac:picMkLst>
            <pc:docMk/>
            <pc:sldMk cId="3640983377" sldId="500"/>
            <ac:picMk id="7" creationId="{4175256F-8CFA-CFC3-7985-71EFE7CA24A5}"/>
          </ac:picMkLst>
        </pc:picChg>
        <pc:picChg chg="mod">
          <ac:chgData name="Gianni Vecchio" userId="fdb283bcf225cd3d" providerId="LiveId" clId="{C9582DFB-7612-40EA-AE4D-8A7577460F9A}" dt="2023-07-31T10:13:35.455" v="2589" actId="1076"/>
          <ac:picMkLst>
            <pc:docMk/>
            <pc:sldMk cId="3640983377" sldId="500"/>
            <ac:picMk id="8" creationId="{5A4A6059-7F42-4D4B-B959-889122A3A5A6}"/>
          </ac:picMkLst>
        </pc:picChg>
        <pc:picChg chg="mod">
          <ac:chgData name="Gianni Vecchio" userId="fdb283bcf225cd3d" providerId="LiveId" clId="{C9582DFB-7612-40EA-AE4D-8A7577460F9A}" dt="2023-07-31T10:13:40.532" v="2591" actId="1076"/>
          <ac:picMkLst>
            <pc:docMk/>
            <pc:sldMk cId="3640983377" sldId="500"/>
            <ac:picMk id="9" creationId="{0C5C8D68-2125-4414-BA56-F8DE582543EA}"/>
          </ac:picMkLst>
        </pc:picChg>
        <pc:picChg chg="mod">
          <ac:chgData name="Gianni Vecchio" userId="fdb283bcf225cd3d" providerId="LiveId" clId="{C9582DFB-7612-40EA-AE4D-8A7577460F9A}" dt="2023-07-31T10:15:32.234" v="2608" actId="1076"/>
          <ac:picMkLst>
            <pc:docMk/>
            <pc:sldMk cId="3640983377" sldId="500"/>
            <ac:picMk id="11" creationId="{E7E55EAE-73FB-4172-BFA5-B325AA7C9034}"/>
          </ac:picMkLst>
        </pc:picChg>
        <pc:picChg chg="add del mod">
          <ac:chgData name="Gianni Vecchio" userId="fdb283bcf225cd3d" providerId="LiveId" clId="{C9582DFB-7612-40EA-AE4D-8A7577460F9A}" dt="2023-07-31T10:07:37.341" v="2541" actId="478"/>
          <ac:picMkLst>
            <pc:docMk/>
            <pc:sldMk cId="3640983377" sldId="500"/>
            <ac:picMk id="12" creationId="{C5C084CE-338E-98E2-B38C-AB8BC1CE1560}"/>
          </ac:picMkLst>
        </pc:picChg>
        <pc:picChg chg="del mod">
          <ac:chgData name="Gianni Vecchio" userId="fdb283bcf225cd3d" providerId="LiveId" clId="{C9582DFB-7612-40EA-AE4D-8A7577460F9A}" dt="2022-09-20T09:11:15.591" v="1847" actId="478"/>
          <ac:picMkLst>
            <pc:docMk/>
            <pc:sldMk cId="3640983377" sldId="500"/>
            <ac:picMk id="13" creationId="{F3FA8255-2FF3-4100-B244-BF970E0B09E9}"/>
          </ac:picMkLst>
        </pc:picChg>
        <pc:picChg chg="del mod">
          <ac:chgData name="Gianni Vecchio" userId="fdb283bcf225cd3d" providerId="LiveId" clId="{C9582DFB-7612-40EA-AE4D-8A7577460F9A}" dt="2023-07-31T10:14:37.335" v="2594" actId="478"/>
          <ac:picMkLst>
            <pc:docMk/>
            <pc:sldMk cId="3640983377" sldId="500"/>
            <ac:picMk id="14" creationId="{9059D674-51FF-4D15-8C96-D682677AF339}"/>
          </ac:picMkLst>
        </pc:picChg>
        <pc:picChg chg="mod">
          <ac:chgData name="Gianni Vecchio" userId="fdb283bcf225cd3d" providerId="LiveId" clId="{C9582DFB-7612-40EA-AE4D-8A7577460F9A}" dt="2023-07-31T10:10:19.955" v="2559" actId="1076"/>
          <ac:picMkLst>
            <pc:docMk/>
            <pc:sldMk cId="3640983377" sldId="500"/>
            <ac:picMk id="15" creationId="{A47CEDE4-6C0D-420D-A088-E743BC91358F}"/>
          </ac:picMkLst>
        </pc:picChg>
        <pc:picChg chg="add mod">
          <ac:chgData name="Gianni Vecchio" userId="fdb283bcf225cd3d" providerId="LiveId" clId="{C9582DFB-7612-40EA-AE4D-8A7577460F9A}" dt="2023-07-31T10:13:41.733" v="2592" actId="1076"/>
          <ac:picMkLst>
            <pc:docMk/>
            <pc:sldMk cId="3640983377" sldId="500"/>
            <ac:picMk id="16" creationId="{592E98BC-9866-530E-5272-BA514D736EC9}"/>
          </ac:picMkLst>
        </pc:picChg>
        <pc:picChg chg="del mod">
          <ac:chgData name="Gianni Vecchio" userId="fdb283bcf225cd3d" providerId="LiveId" clId="{C9582DFB-7612-40EA-AE4D-8A7577460F9A}" dt="2023-07-31T10:03:55.846" v="2513" actId="478"/>
          <ac:picMkLst>
            <pc:docMk/>
            <pc:sldMk cId="3640983377" sldId="500"/>
            <ac:picMk id="17" creationId="{467236D7-CAAC-4826-AF28-EA214EA10736}"/>
          </ac:picMkLst>
        </pc:picChg>
        <pc:picChg chg="add mod">
          <ac:chgData name="Gianni Vecchio" userId="fdb283bcf225cd3d" providerId="LiveId" clId="{C9582DFB-7612-40EA-AE4D-8A7577460F9A}" dt="2023-07-31T10:16:04.208" v="2609" actId="1076"/>
          <ac:picMkLst>
            <pc:docMk/>
            <pc:sldMk cId="3640983377" sldId="500"/>
            <ac:picMk id="19" creationId="{29D99B4A-C29C-0314-38C6-0CFECEBBC11B}"/>
          </ac:picMkLst>
        </pc:picChg>
        <pc:picChg chg="add mod">
          <ac:chgData name="Gianni Vecchio" userId="fdb283bcf225cd3d" providerId="LiveId" clId="{C9582DFB-7612-40EA-AE4D-8A7577460F9A}" dt="2023-07-31T10:13:08.171" v="2582" actId="1076"/>
          <ac:picMkLst>
            <pc:docMk/>
            <pc:sldMk cId="3640983377" sldId="500"/>
            <ac:picMk id="21" creationId="{C6DE9EBF-1A2C-C75A-98F4-7172B1D86045}"/>
          </ac:picMkLst>
        </pc:picChg>
        <pc:picChg chg="add mod">
          <ac:chgData name="Gianni Vecchio" userId="fdb283bcf225cd3d" providerId="LiveId" clId="{C9582DFB-7612-40EA-AE4D-8A7577460F9A}" dt="2023-07-31T10:14:53.374" v="2602" actId="1076"/>
          <ac:picMkLst>
            <pc:docMk/>
            <pc:sldMk cId="3640983377" sldId="500"/>
            <ac:picMk id="23" creationId="{87B00A0D-77C8-5D89-3410-EA085B4D66C7}"/>
          </ac:picMkLst>
        </pc:picChg>
      </pc:sldChg>
      <pc:sldChg chg="modSp mod">
        <pc:chgData name="Gianni Vecchio" userId="fdb283bcf225cd3d" providerId="LiveId" clId="{C9582DFB-7612-40EA-AE4D-8A7577460F9A}" dt="2022-09-20T07:52:53.920" v="1781" actId="1076"/>
        <pc:sldMkLst>
          <pc:docMk/>
          <pc:sldMk cId="2523958349" sldId="504"/>
        </pc:sldMkLst>
        <pc:spChg chg="mod">
          <ac:chgData name="Gianni Vecchio" userId="fdb283bcf225cd3d" providerId="LiveId" clId="{C9582DFB-7612-40EA-AE4D-8A7577460F9A}" dt="2022-09-19T08:22:23.195" v="453" actId="14100"/>
          <ac:spMkLst>
            <pc:docMk/>
            <pc:sldMk cId="2523958349" sldId="504"/>
            <ac:spMk id="2" creationId="{138398C1-334A-45BD-ACD4-5ABA576DC7B6}"/>
          </ac:spMkLst>
        </pc:spChg>
        <pc:spChg chg="mod">
          <ac:chgData name="Gianni Vecchio" userId="fdb283bcf225cd3d" providerId="LiveId" clId="{C9582DFB-7612-40EA-AE4D-8A7577460F9A}" dt="2022-09-20T07:52:53.920" v="1781" actId="1076"/>
          <ac:spMkLst>
            <pc:docMk/>
            <pc:sldMk cId="2523958349" sldId="504"/>
            <ac:spMk id="3" creationId="{DC13F6A6-E2C2-42A1-AF28-E364E213104D}"/>
          </ac:spMkLst>
        </pc:spChg>
        <pc:picChg chg="mod">
          <ac:chgData name="Gianni Vecchio" userId="fdb283bcf225cd3d" providerId="LiveId" clId="{C9582DFB-7612-40EA-AE4D-8A7577460F9A}" dt="2022-09-19T09:41:47.591" v="1714" actId="1076"/>
          <ac:picMkLst>
            <pc:docMk/>
            <pc:sldMk cId="2523958349" sldId="504"/>
            <ac:picMk id="4" creationId="{6103E2F0-1221-4B0D-99CB-8037F557BFE2}"/>
          </ac:picMkLst>
        </pc:picChg>
        <pc:picChg chg="mod">
          <ac:chgData name="Gianni Vecchio" userId="fdb283bcf225cd3d" providerId="LiveId" clId="{C9582DFB-7612-40EA-AE4D-8A7577460F9A}" dt="2022-09-19T09:41:42.785" v="1712" actId="1076"/>
          <ac:picMkLst>
            <pc:docMk/>
            <pc:sldMk cId="2523958349" sldId="504"/>
            <ac:picMk id="7" creationId="{E2A5D695-5BFB-4CE3-B168-6B643F55A056}"/>
          </ac:picMkLst>
        </pc:picChg>
      </pc:sldChg>
      <pc:sldChg chg="addSp delSp modSp add mod">
        <pc:chgData name="Gianni Vecchio" userId="fdb283bcf225cd3d" providerId="LiveId" clId="{C9582DFB-7612-40EA-AE4D-8A7577460F9A}" dt="2023-09-15T08:01:14.039" v="4155" actId="20577"/>
        <pc:sldMkLst>
          <pc:docMk/>
          <pc:sldMk cId="101591637" sldId="505"/>
        </pc:sldMkLst>
        <pc:spChg chg="mod">
          <ac:chgData name="Gianni Vecchio" userId="fdb283bcf225cd3d" providerId="LiveId" clId="{C9582DFB-7612-40EA-AE4D-8A7577460F9A}" dt="2022-09-20T07:52:41.857" v="1780" actId="403"/>
          <ac:spMkLst>
            <pc:docMk/>
            <pc:sldMk cId="101591637" sldId="505"/>
            <ac:spMk id="2" creationId="{567B50B5-5C9F-4634-AFE8-1A23313F7A8D}"/>
          </ac:spMkLst>
        </pc:spChg>
        <pc:spChg chg="mod">
          <ac:chgData name="Gianni Vecchio" userId="fdb283bcf225cd3d" providerId="LiveId" clId="{C9582DFB-7612-40EA-AE4D-8A7577460F9A}" dt="2023-09-15T08:01:14.039" v="4155" actId="20577"/>
          <ac:spMkLst>
            <pc:docMk/>
            <pc:sldMk cId="101591637" sldId="505"/>
            <ac:spMk id="3" creationId="{CFA88B37-5AF8-4AB4-9702-B2B1914A1A0A}"/>
          </ac:spMkLst>
        </pc:spChg>
        <pc:spChg chg="del mod">
          <ac:chgData name="Gianni Vecchio" userId="fdb283bcf225cd3d" providerId="LiveId" clId="{C9582DFB-7612-40EA-AE4D-8A7577460F9A}" dt="2022-09-19T09:39:48.807" v="1688" actId="478"/>
          <ac:spMkLst>
            <pc:docMk/>
            <pc:sldMk cId="101591637" sldId="505"/>
            <ac:spMk id="7" creationId="{2D06F011-4F3E-427F-8155-4FE3688F6590}"/>
          </ac:spMkLst>
        </pc:spChg>
        <pc:picChg chg="add del mod ord">
          <ac:chgData name="Gianni Vecchio" userId="fdb283bcf225cd3d" providerId="LiveId" clId="{C9582DFB-7612-40EA-AE4D-8A7577460F9A}" dt="2022-09-19T09:03:26.984" v="1248"/>
          <ac:picMkLst>
            <pc:docMk/>
            <pc:sldMk cId="101591637" sldId="505"/>
            <ac:picMk id="4" creationId="{24DB3A3C-E21C-BEEE-A00E-69EE8493A2AF}"/>
          </ac:picMkLst>
        </pc:picChg>
        <pc:picChg chg="add del">
          <ac:chgData name="Gianni Vecchio" userId="fdb283bcf225cd3d" providerId="LiveId" clId="{C9582DFB-7612-40EA-AE4D-8A7577460F9A}" dt="2022-09-19T09:20:25.812" v="1400" actId="478"/>
          <ac:picMkLst>
            <pc:docMk/>
            <pc:sldMk cId="101591637" sldId="505"/>
            <ac:picMk id="5" creationId="{31D48903-53E9-487D-8E6B-3CE24C32E19C}"/>
          </ac:picMkLst>
        </pc:picChg>
      </pc:sldChg>
      <pc:sldChg chg="modSp del mod">
        <pc:chgData name="Gianni Vecchio" userId="fdb283bcf225cd3d" providerId="LiveId" clId="{C9582DFB-7612-40EA-AE4D-8A7577460F9A}" dt="2022-09-19T08:21:52.628" v="450" actId="2696"/>
        <pc:sldMkLst>
          <pc:docMk/>
          <pc:sldMk cId="1215553752" sldId="505"/>
        </pc:sldMkLst>
        <pc:spChg chg="mod">
          <ac:chgData name="Gianni Vecchio" userId="fdb283bcf225cd3d" providerId="LiveId" clId="{C9582DFB-7612-40EA-AE4D-8A7577460F9A}" dt="2022-09-16T09:23:04.558" v="16" actId="1076"/>
          <ac:spMkLst>
            <pc:docMk/>
            <pc:sldMk cId="1215553752" sldId="505"/>
            <ac:spMk id="2" creationId="{567B50B5-5C9F-4634-AFE8-1A23313F7A8D}"/>
          </ac:spMkLst>
        </pc:spChg>
        <pc:spChg chg="mod">
          <ac:chgData name="Gianni Vecchio" userId="fdb283bcf225cd3d" providerId="LiveId" clId="{C9582DFB-7612-40EA-AE4D-8A7577460F9A}" dt="2022-09-16T09:23:17.917" v="17" actId="1076"/>
          <ac:spMkLst>
            <pc:docMk/>
            <pc:sldMk cId="1215553752" sldId="505"/>
            <ac:spMk id="3" creationId="{CFA88B37-5AF8-4AB4-9702-B2B1914A1A0A}"/>
          </ac:spMkLst>
        </pc:spChg>
      </pc:sldChg>
      <pc:sldChg chg="delSp modSp add del">
        <pc:chgData name="Gianni Vecchio" userId="fdb283bcf225cd3d" providerId="LiveId" clId="{C9582DFB-7612-40EA-AE4D-8A7577460F9A}" dt="2022-09-19T09:25:48.240" v="1480" actId="47"/>
        <pc:sldMkLst>
          <pc:docMk/>
          <pc:sldMk cId="3225862716" sldId="506"/>
        </pc:sldMkLst>
        <pc:picChg chg="del mod">
          <ac:chgData name="Gianni Vecchio" userId="fdb283bcf225cd3d" providerId="LiveId" clId="{C9582DFB-7612-40EA-AE4D-8A7577460F9A}" dt="2022-09-19T09:25:37.068" v="1478" actId="21"/>
          <ac:picMkLst>
            <pc:docMk/>
            <pc:sldMk cId="3225862716" sldId="506"/>
            <ac:picMk id="8194" creationId="{17777855-DD54-4F82-87E8-7C41D0C51BE3}"/>
          </ac:picMkLst>
        </pc:picChg>
      </pc:sldChg>
      <pc:sldChg chg="addSp delSp modSp mod modNotesTx">
        <pc:chgData name="Gianni Vecchio" userId="fdb283bcf225cd3d" providerId="LiveId" clId="{C9582DFB-7612-40EA-AE4D-8A7577460F9A}" dt="2023-09-18T10:18:32.749" v="5165" actId="1076"/>
        <pc:sldMkLst>
          <pc:docMk/>
          <pc:sldMk cId="1621641887" sldId="563"/>
        </pc:sldMkLst>
        <pc:spChg chg="mod">
          <ac:chgData name="Gianni Vecchio" userId="fdb283bcf225cd3d" providerId="LiveId" clId="{C9582DFB-7612-40EA-AE4D-8A7577460F9A}" dt="2022-09-23T12:50:11.188" v="2244" actId="14100"/>
          <ac:spMkLst>
            <pc:docMk/>
            <pc:sldMk cId="1621641887" sldId="563"/>
            <ac:spMk id="2" creationId="{64B03E90-9711-49EB-BD34-3BFEA69D5A1B}"/>
          </ac:spMkLst>
        </pc:spChg>
        <pc:spChg chg="mod">
          <ac:chgData name="Gianni Vecchio" userId="fdb283bcf225cd3d" providerId="LiveId" clId="{C9582DFB-7612-40EA-AE4D-8A7577460F9A}" dt="2023-09-15T08:09:34.205" v="4282" actId="20577"/>
          <ac:spMkLst>
            <pc:docMk/>
            <pc:sldMk cId="1621641887" sldId="563"/>
            <ac:spMk id="3" creationId="{DCE2D6C0-0271-4A4B-805F-D256C87AE244}"/>
          </ac:spMkLst>
        </pc:spChg>
        <pc:spChg chg="del">
          <ac:chgData name="Gianni Vecchio" userId="fdb283bcf225cd3d" providerId="LiveId" clId="{C9582DFB-7612-40EA-AE4D-8A7577460F9A}" dt="2022-09-16T09:21:57.051" v="8" actId="478"/>
          <ac:spMkLst>
            <pc:docMk/>
            <pc:sldMk cId="1621641887" sldId="563"/>
            <ac:spMk id="4" creationId="{6FBAC09E-2D0E-466C-B479-D53A8F51756A}"/>
          </ac:spMkLst>
        </pc:spChg>
        <pc:spChg chg="add mod">
          <ac:chgData name="Gianni Vecchio" userId="fdb283bcf225cd3d" providerId="LiveId" clId="{C9582DFB-7612-40EA-AE4D-8A7577460F9A}" dt="2023-09-15T08:10:09.218" v="4289" actId="20577"/>
          <ac:spMkLst>
            <pc:docMk/>
            <pc:sldMk cId="1621641887" sldId="563"/>
            <ac:spMk id="5" creationId="{9ACB4F55-3E17-C9C3-13D7-632B2338BFC4}"/>
          </ac:spMkLst>
        </pc:spChg>
        <pc:spChg chg="del mod">
          <ac:chgData name="Gianni Vecchio" userId="fdb283bcf225cd3d" providerId="LiveId" clId="{C9582DFB-7612-40EA-AE4D-8A7577460F9A}" dt="2023-09-15T07:56:10.149" v="4030" actId="478"/>
          <ac:spMkLst>
            <pc:docMk/>
            <pc:sldMk cId="1621641887" sldId="563"/>
            <ac:spMk id="7" creationId="{905C2DDE-947C-486A-B631-E7432D2AD4CF}"/>
          </ac:spMkLst>
        </pc:spChg>
        <pc:spChg chg="mod">
          <ac:chgData name="Gianni Vecchio" userId="fdb283bcf225cd3d" providerId="LiveId" clId="{C9582DFB-7612-40EA-AE4D-8A7577460F9A}" dt="2023-09-18T10:18:32.749" v="5165" actId="1076"/>
          <ac:spMkLst>
            <pc:docMk/>
            <pc:sldMk cId="1621641887" sldId="563"/>
            <ac:spMk id="10" creationId="{9870BF59-9A09-4D3A-81DD-1E349905C0E1}"/>
          </ac:spMkLst>
        </pc:spChg>
        <pc:picChg chg="mod">
          <ac:chgData name="Gianni Vecchio" userId="fdb283bcf225cd3d" providerId="LiveId" clId="{C9582DFB-7612-40EA-AE4D-8A7577460F9A}" dt="2023-09-18T10:18:29.316" v="5164" actId="1076"/>
          <ac:picMkLst>
            <pc:docMk/>
            <pc:sldMk cId="1621641887" sldId="563"/>
            <ac:picMk id="9" creationId="{1FCBC057-2FA1-4E95-B040-E712A0876C5E}"/>
          </ac:picMkLst>
        </pc:picChg>
      </pc:sldChg>
      <pc:sldChg chg="modSp add del mod modTransition">
        <pc:chgData name="Gianni Vecchio" userId="fdb283bcf225cd3d" providerId="LiveId" clId="{C9582DFB-7612-40EA-AE4D-8A7577460F9A}" dt="2022-09-19T08:50:35.661" v="1066" actId="2696"/>
        <pc:sldMkLst>
          <pc:docMk/>
          <pc:sldMk cId="815912816" sldId="566"/>
        </pc:sldMkLst>
        <pc:spChg chg="mod">
          <ac:chgData name="Gianni Vecchio" userId="fdb283bcf225cd3d" providerId="LiveId" clId="{C9582DFB-7612-40EA-AE4D-8A7577460F9A}" dt="2022-09-16T09:11:02.302" v="6" actId="27636"/>
          <ac:spMkLst>
            <pc:docMk/>
            <pc:sldMk cId="815912816" sldId="566"/>
            <ac:spMk id="3" creationId="{CA5E058D-4BEC-4274-BB5F-8463E4555C62}"/>
          </ac:spMkLst>
        </pc:spChg>
      </pc:sldChg>
      <pc:sldChg chg="add del">
        <pc:chgData name="Gianni Vecchio" userId="fdb283bcf225cd3d" providerId="LiveId" clId="{C9582DFB-7612-40EA-AE4D-8A7577460F9A}" dt="2022-09-19T08:56:07.272" v="1092" actId="2696"/>
        <pc:sldMkLst>
          <pc:docMk/>
          <pc:sldMk cId="829944649" sldId="566"/>
        </pc:sldMkLst>
      </pc:sldChg>
      <pc:sldChg chg="del">
        <pc:chgData name="Gianni Vecchio" userId="fdb283bcf225cd3d" providerId="LiveId" clId="{C9582DFB-7612-40EA-AE4D-8A7577460F9A}" dt="2022-09-16T09:10:57.415" v="4" actId="2696"/>
        <pc:sldMkLst>
          <pc:docMk/>
          <pc:sldMk cId="2084128683" sldId="566"/>
        </pc:sldMkLst>
      </pc:sldChg>
      <pc:sldChg chg="del">
        <pc:chgData name="Gianni Vecchio" userId="fdb283bcf225cd3d" providerId="LiveId" clId="{C9582DFB-7612-40EA-AE4D-8A7577460F9A}" dt="2022-09-19T08:59:01.343" v="1121" actId="2696"/>
        <pc:sldMkLst>
          <pc:docMk/>
          <pc:sldMk cId="889501145" sldId="567"/>
        </pc:sldMkLst>
      </pc:sldChg>
      <pc:sldChg chg="modSp add del mod modTransition modNotes">
        <pc:chgData name="Gianni Vecchio" userId="fdb283bcf225cd3d" providerId="LiveId" clId="{C9582DFB-7612-40EA-AE4D-8A7577460F9A}" dt="2023-09-15T07:15:33.045" v="2654" actId="2696"/>
        <pc:sldMkLst>
          <pc:docMk/>
          <pc:sldMk cId="1194181073" sldId="567"/>
        </pc:sldMkLst>
        <pc:spChg chg="mod">
          <ac:chgData name="Gianni Vecchio" userId="fdb283bcf225cd3d" providerId="LiveId" clId="{C9582DFB-7612-40EA-AE4D-8A7577460F9A}" dt="2022-09-19T08:59:06.304" v="1123" actId="27636"/>
          <ac:spMkLst>
            <pc:docMk/>
            <pc:sldMk cId="1194181073" sldId="567"/>
            <ac:spMk id="3" creationId="{31CD78CA-15A4-48F0-A9A9-C8A738441723}"/>
          </ac:spMkLst>
        </pc:spChg>
      </pc:sldChg>
      <pc:sldChg chg="addSp delSp modSp mod">
        <pc:chgData name="Gianni Vecchio" userId="fdb283bcf225cd3d" providerId="LiveId" clId="{C9582DFB-7612-40EA-AE4D-8A7577460F9A}" dt="2023-09-18T09:47:03.663" v="4362" actId="20577"/>
        <pc:sldMkLst>
          <pc:docMk/>
          <pc:sldMk cId="290295219" sldId="568"/>
        </pc:sldMkLst>
        <pc:spChg chg="mod">
          <ac:chgData name="Gianni Vecchio" userId="fdb283bcf225cd3d" providerId="LiveId" clId="{C9582DFB-7612-40EA-AE4D-8A7577460F9A}" dt="2023-09-18T09:47:03.663" v="4362" actId="20577"/>
          <ac:spMkLst>
            <pc:docMk/>
            <pc:sldMk cId="290295219" sldId="568"/>
            <ac:spMk id="3" creationId="{52147A48-6E0A-49DE-B020-C03B4AC3C320}"/>
          </ac:spMkLst>
        </pc:spChg>
        <pc:spChg chg="del">
          <ac:chgData name="Gianni Vecchio" userId="fdb283bcf225cd3d" providerId="LiveId" clId="{C9582DFB-7612-40EA-AE4D-8A7577460F9A}" dt="2022-09-19T08:50:01.972" v="1064" actId="478"/>
          <ac:spMkLst>
            <pc:docMk/>
            <pc:sldMk cId="290295219" sldId="568"/>
            <ac:spMk id="5" creationId="{8E2307CD-B887-4CA8-87C4-8C25FF7C8288}"/>
          </ac:spMkLst>
        </pc:spChg>
        <pc:spChg chg="add mod">
          <ac:chgData name="Gianni Vecchio" userId="fdb283bcf225cd3d" providerId="LiveId" clId="{C9582DFB-7612-40EA-AE4D-8A7577460F9A}" dt="2022-09-19T09:33:48.050" v="1599" actId="20577"/>
          <ac:spMkLst>
            <pc:docMk/>
            <pc:sldMk cId="290295219" sldId="568"/>
            <ac:spMk id="7" creationId="{CD7D4B2E-AA06-36D8-0796-A1C751FA7169}"/>
          </ac:spMkLst>
        </pc:spChg>
        <pc:picChg chg="del mod">
          <ac:chgData name="Gianni Vecchio" userId="fdb283bcf225cd3d" providerId="LiveId" clId="{C9582DFB-7612-40EA-AE4D-8A7577460F9A}" dt="2022-09-19T09:34:08.754" v="1600" actId="478"/>
          <ac:picMkLst>
            <pc:docMk/>
            <pc:sldMk cId="290295219" sldId="568"/>
            <ac:picMk id="6" creationId="{55E0E2E4-5974-4061-933D-E5218463939D}"/>
          </ac:picMkLst>
        </pc:picChg>
        <pc:picChg chg="add mod">
          <ac:chgData name="Gianni Vecchio" userId="fdb283bcf225cd3d" providerId="LiveId" clId="{C9582DFB-7612-40EA-AE4D-8A7577460F9A}" dt="2022-11-24T10:57:02.657" v="2464" actId="1076"/>
          <ac:picMkLst>
            <pc:docMk/>
            <pc:sldMk cId="290295219" sldId="568"/>
            <ac:picMk id="8" creationId="{6A8F3B07-5725-2731-4599-3985920FFB9B}"/>
          </ac:picMkLst>
        </pc:picChg>
      </pc:sldChg>
      <pc:sldChg chg="delSp modSp add del mod modTransition">
        <pc:chgData name="Gianni Vecchio" userId="fdb283bcf225cd3d" providerId="LiveId" clId="{C9582DFB-7612-40EA-AE4D-8A7577460F9A}" dt="2023-09-15T07:15:33.045" v="2654" actId="2696"/>
        <pc:sldMkLst>
          <pc:docMk/>
          <pc:sldMk cId="1895824391" sldId="571"/>
        </pc:sldMkLst>
        <pc:spChg chg="del">
          <ac:chgData name="Gianni Vecchio" userId="fdb283bcf225cd3d" providerId="LiveId" clId="{C9582DFB-7612-40EA-AE4D-8A7577460F9A}" dt="2022-09-19T08:50:50.431" v="1069" actId="478"/>
          <ac:spMkLst>
            <pc:docMk/>
            <pc:sldMk cId="1895824391" sldId="571"/>
            <ac:spMk id="2" creationId="{271F24B4-872A-403A-9ECE-2F3E27E1B4EA}"/>
          </ac:spMkLst>
        </pc:spChg>
        <pc:spChg chg="mod">
          <ac:chgData name="Gianni Vecchio" userId="fdb283bcf225cd3d" providerId="LiveId" clId="{C9582DFB-7612-40EA-AE4D-8A7577460F9A}" dt="2022-09-19T08:50:57.991" v="1071" actId="1076"/>
          <ac:spMkLst>
            <pc:docMk/>
            <pc:sldMk cId="1895824391" sldId="571"/>
            <ac:spMk id="4" creationId="{EBDDB774-EBDE-4ED1-92D2-F666063CC628}"/>
          </ac:spMkLst>
        </pc:spChg>
        <pc:spChg chg="mod">
          <ac:chgData name="Gianni Vecchio" userId="fdb283bcf225cd3d" providerId="LiveId" clId="{C9582DFB-7612-40EA-AE4D-8A7577460F9A}" dt="2022-09-19T08:51:03.930" v="1073" actId="1076"/>
          <ac:spMkLst>
            <pc:docMk/>
            <pc:sldMk cId="1895824391" sldId="571"/>
            <ac:spMk id="5" creationId="{148ACFBE-0CBD-443E-A9B3-668BAF14D9D9}"/>
          </ac:spMkLst>
        </pc:spChg>
        <pc:spChg chg="del">
          <ac:chgData name="Gianni Vecchio" userId="fdb283bcf225cd3d" providerId="LiveId" clId="{C9582DFB-7612-40EA-AE4D-8A7577460F9A}" dt="2022-09-19T08:50:46.652" v="1068" actId="478"/>
          <ac:spMkLst>
            <pc:docMk/>
            <pc:sldMk cId="1895824391" sldId="571"/>
            <ac:spMk id="8" creationId="{09D7863F-DDD6-449D-9228-BE760860E3D2}"/>
          </ac:spMkLst>
        </pc:spChg>
        <pc:spChg chg="del">
          <ac:chgData name="Gianni Vecchio" userId="fdb283bcf225cd3d" providerId="LiveId" clId="{C9582DFB-7612-40EA-AE4D-8A7577460F9A}" dt="2022-09-19T08:50:54.201" v="1070" actId="478"/>
          <ac:spMkLst>
            <pc:docMk/>
            <pc:sldMk cId="1895824391" sldId="571"/>
            <ac:spMk id="10" creationId="{2EF61446-AD4D-40F9-B3A7-0BF5F8C1E35D}"/>
          </ac:spMkLst>
        </pc:spChg>
        <pc:picChg chg="mod">
          <ac:chgData name="Gianni Vecchio" userId="fdb283bcf225cd3d" providerId="LiveId" clId="{C9582DFB-7612-40EA-AE4D-8A7577460F9A}" dt="2022-09-19T08:51:00.103" v="1072" actId="1076"/>
          <ac:picMkLst>
            <pc:docMk/>
            <pc:sldMk cId="1895824391" sldId="571"/>
            <ac:picMk id="3" creationId="{350E1453-46B3-4F84-9B5B-43954033C0A6}"/>
          </ac:picMkLst>
        </pc:picChg>
      </pc:sldChg>
      <pc:sldChg chg="modSp del mod">
        <pc:chgData name="Gianni Vecchio" userId="fdb283bcf225cd3d" providerId="LiveId" clId="{C9582DFB-7612-40EA-AE4D-8A7577460F9A}" dt="2022-09-19T08:24:14.656" v="497" actId="2696"/>
        <pc:sldMkLst>
          <pc:docMk/>
          <pc:sldMk cId="2836836450" sldId="571"/>
        </pc:sldMkLst>
        <pc:spChg chg="mod">
          <ac:chgData name="Gianni Vecchio" userId="fdb283bcf225cd3d" providerId="LiveId" clId="{C9582DFB-7612-40EA-AE4D-8A7577460F9A}" dt="2022-09-16T09:10:03.053" v="0" actId="1076"/>
          <ac:spMkLst>
            <pc:docMk/>
            <pc:sldMk cId="2836836450" sldId="571"/>
            <ac:spMk id="5" creationId="{148ACFBE-0CBD-443E-A9B3-668BAF14D9D9}"/>
          </ac:spMkLst>
        </pc:spChg>
        <pc:spChg chg="mod">
          <ac:chgData name="Gianni Vecchio" userId="fdb283bcf225cd3d" providerId="LiveId" clId="{C9582DFB-7612-40EA-AE4D-8A7577460F9A}" dt="2022-09-16T09:10:12.687" v="2" actId="20577"/>
          <ac:spMkLst>
            <pc:docMk/>
            <pc:sldMk cId="2836836450" sldId="571"/>
            <ac:spMk id="10" creationId="{2EF61446-AD4D-40F9-B3A7-0BF5F8C1E35D}"/>
          </ac:spMkLst>
        </pc:spChg>
      </pc:sldChg>
      <pc:sldChg chg="addSp delSp modSp del mod">
        <pc:chgData name="Gianni Vecchio" userId="fdb283bcf225cd3d" providerId="LiveId" clId="{C9582DFB-7612-40EA-AE4D-8A7577460F9A}" dt="2022-09-19T09:24:33.319" v="1469" actId="2696"/>
        <pc:sldMkLst>
          <pc:docMk/>
          <pc:sldMk cId="3513389118" sldId="572"/>
        </pc:sldMkLst>
        <pc:spChg chg="mod">
          <ac:chgData name="Gianni Vecchio" userId="fdb283bcf225cd3d" providerId="LiveId" clId="{C9582DFB-7612-40EA-AE4D-8A7577460F9A}" dt="2022-09-19T08:30:41.736" v="541" actId="1076"/>
          <ac:spMkLst>
            <pc:docMk/>
            <pc:sldMk cId="3513389118" sldId="572"/>
            <ac:spMk id="7" creationId="{4655367D-A55E-49D2-B86E-E7546D07FD3E}"/>
          </ac:spMkLst>
        </pc:spChg>
        <pc:spChg chg="mod ord">
          <ac:chgData name="Gianni Vecchio" userId="fdb283bcf225cd3d" providerId="LiveId" clId="{C9582DFB-7612-40EA-AE4D-8A7577460F9A}" dt="2022-09-19T08:30:49.100" v="543" actId="167"/>
          <ac:spMkLst>
            <pc:docMk/>
            <pc:sldMk cId="3513389118" sldId="572"/>
            <ac:spMk id="8" creationId="{3D1733A1-6E6B-4442-AB3A-50DFE508B791}"/>
          </ac:spMkLst>
        </pc:spChg>
        <pc:spChg chg="mod">
          <ac:chgData name="Gianni Vecchio" userId="fdb283bcf225cd3d" providerId="LiveId" clId="{C9582DFB-7612-40EA-AE4D-8A7577460F9A}" dt="2022-09-19T08:28:18.722" v="519" actId="1076"/>
          <ac:spMkLst>
            <pc:docMk/>
            <pc:sldMk cId="3513389118" sldId="572"/>
            <ac:spMk id="9" creationId="{D63AB0CF-BC61-4BA3-9A91-7D0CA44314B4}"/>
          </ac:spMkLst>
        </pc:spChg>
        <pc:spChg chg="mod">
          <ac:chgData name="Gianni Vecchio" userId="fdb283bcf225cd3d" providerId="LiveId" clId="{C9582DFB-7612-40EA-AE4D-8A7577460F9A}" dt="2022-09-19T08:28:26.688" v="528" actId="14100"/>
          <ac:spMkLst>
            <pc:docMk/>
            <pc:sldMk cId="3513389118" sldId="572"/>
            <ac:spMk id="11" creationId="{265772F9-9999-4A44-B9A5-00FD1C8FF985}"/>
          </ac:spMkLst>
        </pc:spChg>
        <pc:picChg chg="del">
          <ac:chgData name="Gianni Vecchio" userId="fdb283bcf225cd3d" providerId="LiveId" clId="{C9582DFB-7612-40EA-AE4D-8A7577460F9A}" dt="2022-09-19T08:28:03.523" v="514" actId="478"/>
          <ac:picMkLst>
            <pc:docMk/>
            <pc:sldMk cId="3513389118" sldId="572"/>
            <ac:picMk id="3" creationId="{61805BCA-4E79-45BB-9C6E-AE240D0E71C8}"/>
          </ac:picMkLst>
        </pc:picChg>
        <pc:picChg chg="add mod">
          <ac:chgData name="Gianni Vecchio" userId="fdb283bcf225cd3d" providerId="LiveId" clId="{C9582DFB-7612-40EA-AE4D-8A7577460F9A}" dt="2022-09-19T08:31:03.078" v="544" actId="1076"/>
          <ac:picMkLst>
            <pc:docMk/>
            <pc:sldMk cId="3513389118" sldId="572"/>
            <ac:picMk id="4" creationId="{F6ED1289-B6D5-5635-A10C-3532A4DEF32A}"/>
          </ac:picMkLst>
        </pc:picChg>
        <pc:picChg chg="del">
          <ac:chgData name="Gianni Vecchio" userId="fdb283bcf225cd3d" providerId="LiveId" clId="{C9582DFB-7612-40EA-AE4D-8A7577460F9A}" dt="2022-09-19T08:28:34.510" v="529" actId="478"/>
          <ac:picMkLst>
            <pc:docMk/>
            <pc:sldMk cId="3513389118" sldId="572"/>
            <ac:picMk id="5" creationId="{D3A321F0-1825-4B7E-B82B-74F5778CD22F}"/>
          </ac:picMkLst>
        </pc:picChg>
        <pc:picChg chg="add mod">
          <ac:chgData name="Gianni Vecchio" userId="fdb283bcf225cd3d" providerId="LiveId" clId="{C9582DFB-7612-40EA-AE4D-8A7577460F9A}" dt="2022-09-19T08:29:57.466" v="534" actId="1076"/>
          <ac:picMkLst>
            <pc:docMk/>
            <pc:sldMk cId="3513389118" sldId="572"/>
            <ac:picMk id="10" creationId="{AB8F05B9-330B-3B99-C47B-D822E04DDC59}"/>
          </ac:picMkLst>
        </pc:picChg>
      </pc:sldChg>
      <pc:sldChg chg="delSp modSp add del mod modTransition">
        <pc:chgData name="Gianni Vecchio" userId="fdb283bcf225cd3d" providerId="LiveId" clId="{C9582DFB-7612-40EA-AE4D-8A7577460F9A}" dt="2022-09-20T12:01:44.176" v="2197" actId="2696"/>
        <pc:sldMkLst>
          <pc:docMk/>
          <pc:sldMk cId="4171792420" sldId="572"/>
        </pc:sldMkLst>
        <pc:spChg chg="mod">
          <ac:chgData name="Gianni Vecchio" userId="fdb283bcf225cd3d" providerId="LiveId" clId="{C9582DFB-7612-40EA-AE4D-8A7577460F9A}" dt="2022-09-19T09:35:46.415" v="1636" actId="14100"/>
          <ac:spMkLst>
            <pc:docMk/>
            <pc:sldMk cId="4171792420" sldId="572"/>
            <ac:spMk id="7" creationId="{4655367D-A55E-49D2-B86E-E7546D07FD3E}"/>
          </ac:spMkLst>
        </pc:spChg>
        <pc:spChg chg="del">
          <ac:chgData name="Gianni Vecchio" userId="fdb283bcf225cd3d" providerId="LiveId" clId="{C9582DFB-7612-40EA-AE4D-8A7577460F9A}" dt="2022-09-20T09:37:02.354" v="2016" actId="21"/>
          <ac:spMkLst>
            <pc:docMk/>
            <pc:sldMk cId="4171792420" sldId="572"/>
            <ac:spMk id="9" creationId="{D63AB0CF-BC61-4BA3-9A91-7D0CA44314B4}"/>
          </ac:spMkLst>
        </pc:spChg>
        <pc:spChg chg="del mod">
          <ac:chgData name="Gianni Vecchio" userId="fdb283bcf225cd3d" providerId="LiveId" clId="{C9582DFB-7612-40EA-AE4D-8A7577460F9A}" dt="2022-09-20T09:37:02.354" v="2016" actId="21"/>
          <ac:spMkLst>
            <pc:docMk/>
            <pc:sldMk cId="4171792420" sldId="572"/>
            <ac:spMk id="11" creationId="{265772F9-9999-4A44-B9A5-00FD1C8FF985}"/>
          </ac:spMkLst>
        </pc:spChg>
        <pc:picChg chg="del mod">
          <ac:chgData name="Gianni Vecchio" userId="fdb283bcf225cd3d" providerId="LiveId" clId="{C9582DFB-7612-40EA-AE4D-8A7577460F9A}" dt="2022-09-20T09:37:02.354" v="2016" actId="21"/>
          <ac:picMkLst>
            <pc:docMk/>
            <pc:sldMk cId="4171792420" sldId="572"/>
            <ac:picMk id="4" creationId="{F6ED1289-B6D5-5635-A10C-3532A4DEF32A}"/>
          </ac:picMkLst>
        </pc:picChg>
      </pc:sldChg>
      <pc:sldChg chg="add del">
        <pc:chgData name="Gianni Vecchio" userId="fdb283bcf225cd3d" providerId="LiveId" clId="{C9582DFB-7612-40EA-AE4D-8A7577460F9A}" dt="2023-09-18T09:44:59.079" v="4350" actId="2696"/>
        <pc:sldMkLst>
          <pc:docMk/>
          <pc:sldMk cId="1084211870" sldId="573"/>
        </pc:sldMkLst>
      </pc:sldChg>
      <pc:sldChg chg="add del">
        <pc:chgData name="Gianni Vecchio" userId="fdb283bcf225cd3d" providerId="LiveId" clId="{C9582DFB-7612-40EA-AE4D-8A7577460F9A}" dt="2023-09-18T10:08:12.164" v="5121" actId="2696"/>
        <pc:sldMkLst>
          <pc:docMk/>
          <pc:sldMk cId="1442093174" sldId="573"/>
        </pc:sldMkLst>
      </pc:sldChg>
      <pc:sldChg chg="addSp modSp add del mod">
        <pc:chgData name="Gianni Vecchio" userId="fdb283bcf225cd3d" providerId="LiveId" clId="{C9582DFB-7612-40EA-AE4D-8A7577460F9A}" dt="2023-09-18T09:44:31.096" v="4348" actId="2696"/>
        <pc:sldMkLst>
          <pc:docMk/>
          <pc:sldMk cId="1950166093" sldId="573"/>
        </pc:sldMkLst>
        <pc:spChg chg="mod">
          <ac:chgData name="Gianni Vecchio" userId="fdb283bcf225cd3d" providerId="LiveId" clId="{C9582DFB-7612-40EA-AE4D-8A7577460F9A}" dt="2023-09-15T08:01:58.351" v="4173" actId="404"/>
          <ac:spMkLst>
            <pc:docMk/>
            <pc:sldMk cId="1950166093" sldId="573"/>
            <ac:spMk id="2" creationId="{5D9E6DDE-C2E1-4AE4-A359-172A842C093C}"/>
          </ac:spMkLst>
        </pc:spChg>
        <pc:spChg chg="mod">
          <ac:chgData name="Gianni Vecchio" userId="fdb283bcf225cd3d" providerId="LiveId" clId="{C9582DFB-7612-40EA-AE4D-8A7577460F9A}" dt="2023-09-18T09:43:19.016" v="4347" actId="20577"/>
          <ac:spMkLst>
            <pc:docMk/>
            <pc:sldMk cId="1950166093" sldId="573"/>
            <ac:spMk id="3" creationId="{630F1AFA-052A-42DB-9E31-82565FCCAEBD}"/>
          </ac:spMkLst>
        </pc:spChg>
        <pc:spChg chg="add mod">
          <ac:chgData name="Gianni Vecchio" userId="fdb283bcf225cd3d" providerId="LiveId" clId="{C9582DFB-7612-40EA-AE4D-8A7577460F9A}" dt="2023-09-18T09:11:46.800" v="4328" actId="1076"/>
          <ac:spMkLst>
            <pc:docMk/>
            <pc:sldMk cId="1950166093" sldId="573"/>
            <ac:spMk id="4" creationId="{D7ABBA1D-FC41-813D-A2BF-5C216A3811CD}"/>
          </ac:spMkLst>
        </pc:spChg>
        <pc:picChg chg="mod">
          <ac:chgData name="Gianni Vecchio" userId="fdb283bcf225cd3d" providerId="LiveId" clId="{C9582DFB-7612-40EA-AE4D-8A7577460F9A}" dt="2022-09-23T07:57:11.503" v="2211" actId="1076"/>
          <ac:picMkLst>
            <pc:docMk/>
            <pc:sldMk cId="1950166093" sldId="573"/>
            <ac:picMk id="2050" creationId="{DAA11918-BE85-4044-92CD-9A71A3BCE84B}"/>
          </ac:picMkLst>
        </pc:picChg>
      </pc:sldChg>
      <pc:sldChg chg="modSp new mod">
        <pc:chgData name="Gianni Vecchio" userId="fdb283bcf225cd3d" providerId="LiveId" clId="{C9582DFB-7612-40EA-AE4D-8A7577460F9A}" dt="2023-09-18T09:51:14.306" v="4590" actId="27636"/>
        <pc:sldMkLst>
          <pc:docMk/>
          <pc:sldMk cId="3087398830" sldId="574"/>
        </pc:sldMkLst>
        <pc:spChg chg="mod">
          <ac:chgData name="Gianni Vecchio" userId="fdb283bcf225cd3d" providerId="LiveId" clId="{C9582DFB-7612-40EA-AE4D-8A7577460F9A}" dt="2022-09-19T08:57:50.928" v="1106" actId="108"/>
          <ac:spMkLst>
            <pc:docMk/>
            <pc:sldMk cId="3087398830" sldId="574"/>
            <ac:spMk id="2" creationId="{D333CD4D-4060-5FC1-71B6-CEFE2555F320}"/>
          </ac:spMkLst>
        </pc:spChg>
        <pc:spChg chg="mod">
          <ac:chgData name="Gianni Vecchio" userId="fdb283bcf225cd3d" providerId="LiveId" clId="{C9582DFB-7612-40EA-AE4D-8A7577460F9A}" dt="2023-09-18T09:51:14.306" v="4590" actId="27636"/>
          <ac:spMkLst>
            <pc:docMk/>
            <pc:sldMk cId="3087398830" sldId="574"/>
            <ac:spMk id="3" creationId="{61CFDC23-5710-B0FF-5FF1-53D9BB51FC41}"/>
          </ac:spMkLst>
        </pc:spChg>
      </pc:sldChg>
      <pc:sldChg chg="modSp add del mod">
        <pc:chgData name="Gianni Vecchio" userId="fdb283bcf225cd3d" providerId="LiveId" clId="{C9582DFB-7612-40EA-AE4D-8A7577460F9A}" dt="2022-09-20T09:09:26.935" v="1806" actId="2696"/>
        <pc:sldMkLst>
          <pc:docMk/>
          <pc:sldMk cId="203828853" sldId="575"/>
        </pc:sldMkLst>
        <pc:spChg chg="mod">
          <ac:chgData name="Gianni Vecchio" userId="fdb283bcf225cd3d" providerId="LiveId" clId="{C9582DFB-7612-40EA-AE4D-8A7577460F9A}" dt="2022-09-20T07:52:02.213" v="1779" actId="1076"/>
          <ac:spMkLst>
            <pc:docMk/>
            <pc:sldMk cId="203828853" sldId="575"/>
            <ac:spMk id="2" creationId="{5D9E6DDE-C2E1-4AE4-A359-172A842C093C}"/>
          </ac:spMkLst>
        </pc:spChg>
        <pc:spChg chg="mod">
          <ac:chgData name="Gianni Vecchio" userId="fdb283bcf225cd3d" providerId="LiveId" clId="{C9582DFB-7612-40EA-AE4D-8A7577460F9A}" dt="2022-09-20T09:09:02.348" v="1802" actId="21"/>
          <ac:spMkLst>
            <pc:docMk/>
            <pc:sldMk cId="203828853" sldId="575"/>
            <ac:spMk id="3" creationId="{630F1AFA-052A-42DB-9E31-82565FCCAEBD}"/>
          </ac:spMkLst>
        </pc:spChg>
      </pc:sldChg>
      <pc:sldChg chg="addSp modSp new del mod modClrScheme chgLayout">
        <pc:chgData name="Gianni Vecchio" userId="fdb283bcf225cd3d" providerId="LiveId" clId="{C9582DFB-7612-40EA-AE4D-8A7577460F9A}" dt="2022-09-20T09:37:44.944" v="2021" actId="2696"/>
        <pc:sldMkLst>
          <pc:docMk/>
          <pc:sldMk cId="318099030" sldId="575"/>
        </pc:sldMkLst>
        <pc:spChg chg="add mod">
          <ac:chgData name="Gianni Vecchio" userId="fdb283bcf225cd3d" providerId="LiveId" clId="{C9582DFB-7612-40EA-AE4D-8A7577460F9A}" dt="2022-09-20T09:37:08.079" v="2018" actId="1076"/>
          <ac:spMkLst>
            <pc:docMk/>
            <pc:sldMk cId="318099030" sldId="575"/>
            <ac:spMk id="2" creationId="{C4A96DC8-A2E8-55C1-43B1-B3FA4C5D3F95}"/>
          </ac:spMkLst>
        </pc:spChg>
        <pc:spChg chg="add mod">
          <ac:chgData name="Gianni Vecchio" userId="fdb283bcf225cd3d" providerId="LiveId" clId="{C9582DFB-7612-40EA-AE4D-8A7577460F9A}" dt="2022-09-20T09:37:08.079" v="2018" actId="1076"/>
          <ac:spMkLst>
            <pc:docMk/>
            <pc:sldMk cId="318099030" sldId="575"/>
            <ac:spMk id="3" creationId="{16011459-D64B-43D2-7797-9F9F2AF3FDBC}"/>
          </ac:spMkLst>
        </pc:spChg>
        <pc:spChg chg="add mod ord">
          <ac:chgData name="Gianni Vecchio" userId="fdb283bcf225cd3d" providerId="LiveId" clId="{C9582DFB-7612-40EA-AE4D-8A7577460F9A}" dt="2022-09-20T09:37:20.256" v="2019" actId="700"/>
          <ac:spMkLst>
            <pc:docMk/>
            <pc:sldMk cId="318099030" sldId="575"/>
            <ac:spMk id="5" creationId="{88C8232E-8C9E-CF94-3BE3-E56CCE87E7EE}"/>
          </ac:spMkLst>
        </pc:spChg>
        <pc:picChg chg="add mod">
          <ac:chgData name="Gianni Vecchio" userId="fdb283bcf225cd3d" providerId="LiveId" clId="{C9582DFB-7612-40EA-AE4D-8A7577460F9A}" dt="2022-09-20T09:37:38.582" v="2020" actId="1076"/>
          <ac:picMkLst>
            <pc:docMk/>
            <pc:sldMk cId="318099030" sldId="575"/>
            <ac:picMk id="4" creationId="{77C66F9A-3B5A-6A76-13FE-B96CF0892048}"/>
          </ac:picMkLst>
        </pc:picChg>
      </pc:sldChg>
      <pc:sldChg chg="addSp delSp modSp add mod">
        <pc:chgData name="Gianni Vecchio" userId="fdb283bcf225cd3d" providerId="LiveId" clId="{C9582DFB-7612-40EA-AE4D-8A7577460F9A}" dt="2023-07-31T10:23:31.034" v="2653" actId="1037"/>
        <pc:sldMkLst>
          <pc:docMk/>
          <pc:sldMk cId="2236996227" sldId="575"/>
        </pc:sldMkLst>
        <pc:spChg chg="mod">
          <ac:chgData name="Gianni Vecchio" userId="fdb283bcf225cd3d" providerId="LiveId" clId="{C9582DFB-7612-40EA-AE4D-8A7577460F9A}" dt="2023-07-31T10:19:46.771" v="2628" actId="164"/>
          <ac:spMkLst>
            <pc:docMk/>
            <pc:sldMk cId="2236996227" sldId="575"/>
            <ac:spMk id="2" creationId="{C4A96DC8-A2E8-55C1-43B1-B3FA4C5D3F95}"/>
          </ac:spMkLst>
        </pc:spChg>
        <pc:spChg chg="mod">
          <ac:chgData name="Gianni Vecchio" userId="fdb283bcf225cd3d" providerId="LiveId" clId="{C9582DFB-7612-40EA-AE4D-8A7577460F9A}" dt="2023-07-31T10:20:18.671" v="2640" actId="1076"/>
          <ac:spMkLst>
            <pc:docMk/>
            <pc:sldMk cId="2236996227" sldId="575"/>
            <ac:spMk id="3" creationId="{16011459-D64B-43D2-7797-9F9F2AF3FDBC}"/>
          </ac:spMkLst>
        </pc:spChg>
        <pc:spChg chg="mod">
          <ac:chgData name="Gianni Vecchio" userId="fdb283bcf225cd3d" providerId="LiveId" clId="{C9582DFB-7612-40EA-AE4D-8A7577460F9A}" dt="2023-07-31T10:19:10.143" v="2624" actId="1076"/>
          <ac:spMkLst>
            <pc:docMk/>
            <pc:sldMk cId="2236996227" sldId="575"/>
            <ac:spMk id="5" creationId="{88C8232E-8C9E-CF94-3BE3-E56CCE87E7EE}"/>
          </ac:spMkLst>
        </pc:spChg>
        <pc:grpChg chg="add mod ord">
          <ac:chgData name="Gianni Vecchio" userId="fdb283bcf225cd3d" providerId="LiveId" clId="{C9582DFB-7612-40EA-AE4D-8A7577460F9A}" dt="2023-07-31T10:23:31.034" v="2653" actId="1037"/>
          <ac:grpSpMkLst>
            <pc:docMk/>
            <pc:sldMk cId="2236996227" sldId="575"/>
            <ac:grpSpMk id="8" creationId="{C3EF9F01-BEA0-8142-E56A-FBBE1D8D1580}"/>
          </ac:grpSpMkLst>
        </pc:grpChg>
        <pc:picChg chg="del mod">
          <ac:chgData name="Gianni Vecchio" userId="fdb283bcf225cd3d" providerId="LiveId" clId="{C9582DFB-7612-40EA-AE4D-8A7577460F9A}" dt="2023-07-31T10:17:58.312" v="2610" actId="478"/>
          <ac:picMkLst>
            <pc:docMk/>
            <pc:sldMk cId="2236996227" sldId="575"/>
            <ac:picMk id="4" creationId="{77C66F9A-3B5A-6A76-13FE-B96CF0892048}"/>
          </ac:picMkLst>
        </pc:picChg>
        <pc:picChg chg="add mod">
          <ac:chgData name="Gianni Vecchio" userId="fdb283bcf225cd3d" providerId="LiveId" clId="{C9582DFB-7612-40EA-AE4D-8A7577460F9A}" dt="2023-07-31T10:23:31.034" v="2653" actId="1037"/>
          <ac:picMkLst>
            <pc:docMk/>
            <pc:sldMk cId="2236996227" sldId="575"/>
            <ac:picMk id="7" creationId="{C1874B45-F120-DA87-5BDD-708D1FBA21F3}"/>
          </ac:picMkLst>
        </pc:picChg>
      </pc:sldChg>
      <pc:sldChg chg="addSp delSp modSp add del mod">
        <pc:chgData name="Gianni Vecchio" userId="fdb283bcf225cd3d" providerId="LiveId" clId="{C9582DFB-7612-40EA-AE4D-8A7577460F9A}" dt="2022-09-20T10:01:05.727" v="2183" actId="2696"/>
        <pc:sldMkLst>
          <pc:docMk/>
          <pc:sldMk cId="3172745063" sldId="576"/>
        </pc:sldMkLst>
        <pc:picChg chg="add mod ord">
          <ac:chgData name="Gianni Vecchio" userId="fdb283bcf225cd3d" providerId="LiveId" clId="{C9582DFB-7612-40EA-AE4D-8A7577460F9A}" dt="2022-09-20T09:53:25.195" v="2182" actId="167"/>
          <ac:picMkLst>
            <pc:docMk/>
            <pc:sldMk cId="3172745063" sldId="576"/>
            <ac:picMk id="4" creationId="{478CA76D-1686-B59E-B453-F82610FE1EEB}"/>
          </ac:picMkLst>
        </pc:picChg>
        <pc:picChg chg="del">
          <ac:chgData name="Gianni Vecchio" userId="fdb283bcf225cd3d" providerId="LiveId" clId="{C9582DFB-7612-40EA-AE4D-8A7577460F9A}" dt="2022-09-20T09:52:29.985" v="2175" actId="478"/>
          <ac:picMkLst>
            <pc:docMk/>
            <pc:sldMk cId="3172745063" sldId="576"/>
            <ac:picMk id="10" creationId="{A989F56E-B270-1060-5F85-4033E5E7D06B}"/>
          </ac:picMkLst>
        </pc:picChg>
      </pc:sldChg>
      <pc:sldChg chg="modSp add del mod modTransition modClrScheme chgLayout">
        <pc:chgData name="Gianni Vecchio" userId="fdb283bcf225cd3d" providerId="LiveId" clId="{C9582DFB-7612-40EA-AE4D-8A7577460F9A}" dt="2023-09-15T07:15:33.045" v="2654" actId="2696"/>
        <pc:sldMkLst>
          <pc:docMk/>
          <pc:sldMk cId="3640464206" sldId="576"/>
        </pc:sldMkLst>
        <pc:spChg chg="mod ord">
          <ac:chgData name="Gianni Vecchio" userId="fdb283bcf225cd3d" providerId="LiveId" clId="{C9582DFB-7612-40EA-AE4D-8A7577460F9A}" dt="2022-09-20T12:01:28.857" v="2196" actId="1076"/>
          <ac:spMkLst>
            <pc:docMk/>
            <pc:sldMk cId="3640464206" sldId="576"/>
            <ac:spMk id="3" creationId="{00000000-0000-0000-0000-000000000000}"/>
          </ac:spMkLst>
        </pc:spChg>
        <pc:spChg chg="mod ord">
          <ac:chgData name="Gianni Vecchio" userId="fdb283bcf225cd3d" providerId="LiveId" clId="{C9582DFB-7612-40EA-AE4D-8A7577460F9A}" dt="2022-09-20T12:01:18.906" v="2195" actId="20577"/>
          <ac:spMkLst>
            <pc:docMk/>
            <pc:sldMk cId="3640464206" sldId="576"/>
            <ac:spMk id="94210" creationId="{00000000-0000-0000-0000-000000000000}"/>
          </ac:spMkLst>
        </pc:spChg>
      </pc:sldChg>
      <pc:sldChg chg="addSp modSp new del mod ord">
        <pc:chgData name="Gianni Vecchio" userId="fdb283bcf225cd3d" providerId="LiveId" clId="{C9582DFB-7612-40EA-AE4D-8A7577460F9A}" dt="2023-09-18T10:07:39.417" v="5117" actId="2696"/>
        <pc:sldMkLst>
          <pc:docMk/>
          <pc:sldMk cId="773426641" sldId="577"/>
        </pc:sldMkLst>
        <pc:picChg chg="add mod">
          <ac:chgData name="Gianni Vecchio" userId="fdb283bcf225cd3d" providerId="LiveId" clId="{C9582DFB-7612-40EA-AE4D-8A7577460F9A}" dt="2023-09-15T07:43:58.960" v="3816" actId="1076"/>
          <ac:picMkLst>
            <pc:docMk/>
            <pc:sldMk cId="773426641" sldId="577"/>
            <ac:picMk id="2" creationId="{0867DF4B-BFDA-8764-B650-884C998B6B38}"/>
          </ac:picMkLst>
        </pc:picChg>
        <pc:picChg chg="add mod">
          <ac:chgData name="Gianni Vecchio" userId="fdb283bcf225cd3d" providerId="LiveId" clId="{C9582DFB-7612-40EA-AE4D-8A7577460F9A}" dt="2023-09-15T07:41:20.829" v="3813" actId="1076"/>
          <ac:picMkLst>
            <pc:docMk/>
            <pc:sldMk cId="773426641" sldId="577"/>
            <ac:picMk id="3" creationId="{9D67EB0A-DF7B-9DD0-4D06-3AC5F5AF10D2}"/>
          </ac:picMkLst>
        </pc:picChg>
        <pc:picChg chg="add mod">
          <ac:chgData name="Gianni Vecchio" userId="fdb283bcf225cd3d" providerId="LiveId" clId="{C9582DFB-7612-40EA-AE4D-8A7577460F9A}" dt="2023-09-15T07:43:57.201" v="3815" actId="14861"/>
          <ac:picMkLst>
            <pc:docMk/>
            <pc:sldMk cId="773426641" sldId="577"/>
            <ac:picMk id="4" creationId="{8B3A716A-802C-FFDF-F262-C8CD1AFCD540}"/>
          </ac:picMkLst>
        </pc:picChg>
        <pc:picChg chg="add mod">
          <ac:chgData name="Gianni Vecchio" userId="fdb283bcf225cd3d" providerId="LiveId" clId="{C9582DFB-7612-40EA-AE4D-8A7577460F9A}" dt="2023-09-15T07:41:10.094" v="3811" actId="14861"/>
          <ac:picMkLst>
            <pc:docMk/>
            <pc:sldMk cId="773426641" sldId="577"/>
            <ac:picMk id="6" creationId="{5EF01A98-52FA-1FE2-38C4-664013E0052D}"/>
          </ac:picMkLst>
        </pc:picChg>
      </pc:sldChg>
      <pc:sldChg chg="addSp delSp modSp new mod ord">
        <pc:chgData name="Gianni Vecchio" userId="fdb283bcf225cd3d" providerId="LiveId" clId="{C9582DFB-7612-40EA-AE4D-8A7577460F9A}" dt="2023-09-18T10:13:26.044" v="5134" actId="1076"/>
        <pc:sldMkLst>
          <pc:docMk/>
          <pc:sldMk cId="1606096741" sldId="578"/>
        </pc:sldMkLst>
        <pc:spChg chg="mod">
          <ac:chgData name="Gianni Vecchio" userId="fdb283bcf225cd3d" providerId="LiveId" clId="{C9582DFB-7612-40EA-AE4D-8A7577460F9A}" dt="2023-09-15T07:16:06.008" v="2671" actId="20577"/>
          <ac:spMkLst>
            <pc:docMk/>
            <pc:sldMk cId="1606096741" sldId="578"/>
            <ac:spMk id="2" creationId="{87563D71-2C39-61FA-50FE-3C7F43722F14}"/>
          </ac:spMkLst>
        </pc:spChg>
        <pc:spChg chg="mod">
          <ac:chgData name="Gianni Vecchio" userId="fdb283bcf225cd3d" providerId="LiveId" clId="{C9582DFB-7612-40EA-AE4D-8A7577460F9A}" dt="2023-09-18T10:06:51.800" v="5114" actId="20577"/>
          <ac:spMkLst>
            <pc:docMk/>
            <pc:sldMk cId="1606096741" sldId="578"/>
            <ac:spMk id="3" creationId="{740315D6-2F27-E652-84A2-6DCEDD9E9263}"/>
          </ac:spMkLst>
        </pc:spChg>
        <pc:picChg chg="add mod">
          <ac:chgData name="Gianni Vecchio" userId="fdb283bcf225cd3d" providerId="LiveId" clId="{C9582DFB-7612-40EA-AE4D-8A7577460F9A}" dt="2023-09-18T10:13:26.044" v="5134" actId="1076"/>
          <ac:picMkLst>
            <pc:docMk/>
            <pc:sldMk cId="1606096741" sldId="578"/>
            <ac:picMk id="4" creationId="{FBB5C1D2-CE34-A2C7-9DBE-92B3656AED0A}"/>
          </ac:picMkLst>
        </pc:picChg>
        <pc:picChg chg="add del mod">
          <ac:chgData name="Gianni Vecchio" userId="fdb283bcf225cd3d" providerId="LiveId" clId="{C9582DFB-7612-40EA-AE4D-8A7577460F9A}" dt="2023-09-15T07:40:06.092" v="3806" actId="21"/>
          <ac:picMkLst>
            <pc:docMk/>
            <pc:sldMk cId="1606096741" sldId="578"/>
            <ac:picMk id="5" creationId="{1B701674-F335-B1DE-86AB-10FDD172E06A}"/>
          </ac:picMkLst>
        </pc:picChg>
        <pc:picChg chg="add del mod">
          <ac:chgData name="Gianni Vecchio" userId="fdb283bcf225cd3d" providerId="LiveId" clId="{C9582DFB-7612-40EA-AE4D-8A7577460F9A}" dt="2023-09-15T07:36:18.815" v="3797" actId="21"/>
          <ac:picMkLst>
            <pc:docMk/>
            <pc:sldMk cId="1606096741" sldId="578"/>
            <ac:picMk id="7" creationId="{A5815B13-14B3-1D31-FC29-588468FA2319}"/>
          </ac:picMkLst>
        </pc:picChg>
      </pc:sldChg>
      <pc:sldChg chg="addSp delSp modSp new mod ord">
        <pc:chgData name="Gianni Vecchio" userId="fdb283bcf225cd3d" providerId="LiveId" clId="{C9582DFB-7612-40EA-AE4D-8A7577460F9A}" dt="2023-09-18T10:09:18.922" v="5132" actId="20577"/>
        <pc:sldMkLst>
          <pc:docMk/>
          <pc:sldMk cId="1965567987" sldId="579"/>
        </pc:sldMkLst>
        <pc:spChg chg="mod">
          <ac:chgData name="Gianni Vecchio" userId="fdb283bcf225cd3d" providerId="LiveId" clId="{C9582DFB-7612-40EA-AE4D-8A7577460F9A}" dt="2023-09-15T07:23:41.787" v="3313" actId="5793"/>
          <ac:spMkLst>
            <pc:docMk/>
            <pc:sldMk cId="1965567987" sldId="579"/>
            <ac:spMk id="2" creationId="{49939CFA-F1D8-4AA7-39F1-444334DFF386}"/>
          </ac:spMkLst>
        </pc:spChg>
        <pc:spChg chg="mod">
          <ac:chgData name="Gianni Vecchio" userId="fdb283bcf225cd3d" providerId="LiveId" clId="{C9582DFB-7612-40EA-AE4D-8A7577460F9A}" dt="2023-09-18T10:09:18.922" v="5132" actId="20577"/>
          <ac:spMkLst>
            <pc:docMk/>
            <pc:sldMk cId="1965567987" sldId="579"/>
            <ac:spMk id="3" creationId="{895D16F8-454B-CE63-4DCE-4345E0E71DF1}"/>
          </ac:spMkLst>
        </pc:spChg>
        <pc:picChg chg="add mod">
          <ac:chgData name="Gianni Vecchio" userId="fdb283bcf225cd3d" providerId="LiveId" clId="{C9582DFB-7612-40EA-AE4D-8A7577460F9A}" dt="2023-09-18T10:08:33.755" v="5125" actId="1076"/>
          <ac:picMkLst>
            <pc:docMk/>
            <pc:sldMk cId="1965567987" sldId="579"/>
            <ac:picMk id="4" creationId="{44D17DA4-576A-AFE5-9867-986C63136F42}"/>
          </ac:picMkLst>
        </pc:picChg>
        <pc:picChg chg="add del mod">
          <ac:chgData name="Gianni Vecchio" userId="fdb283bcf225cd3d" providerId="LiveId" clId="{C9582DFB-7612-40EA-AE4D-8A7577460F9A}" dt="2023-09-15T07:39:50.160" v="3802" actId="21"/>
          <ac:picMkLst>
            <pc:docMk/>
            <pc:sldMk cId="1965567987" sldId="579"/>
            <ac:picMk id="4" creationId="{B2E082A1-452B-B42B-A294-D4DD727EEDB7}"/>
          </ac:picMkLst>
        </pc:picChg>
        <pc:picChg chg="add del mod">
          <ac:chgData name="Gianni Vecchio" userId="fdb283bcf225cd3d" providerId="LiveId" clId="{C9582DFB-7612-40EA-AE4D-8A7577460F9A}" dt="2023-09-15T07:39:57.568" v="3804" actId="21"/>
          <ac:picMkLst>
            <pc:docMk/>
            <pc:sldMk cId="1965567987" sldId="579"/>
            <ac:picMk id="6" creationId="{62AB858A-2E88-558E-9486-C5CFA6425734}"/>
          </ac:picMkLst>
        </pc:picChg>
      </pc:sldChg>
      <pc:sldChg chg="addSp delSp modSp new mod chgLayout">
        <pc:chgData name="Gianni Vecchio" userId="fdb283bcf225cd3d" providerId="LiveId" clId="{C9582DFB-7612-40EA-AE4D-8A7577460F9A}" dt="2023-09-18T10:17:34.637" v="5160" actId="20577"/>
        <pc:sldMkLst>
          <pc:docMk/>
          <pc:sldMk cId="2507227859" sldId="580"/>
        </pc:sldMkLst>
        <pc:spChg chg="del mod ord">
          <ac:chgData name="Gianni Vecchio" userId="fdb283bcf225cd3d" providerId="LiveId" clId="{C9582DFB-7612-40EA-AE4D-8A7577460F9A}" dt="2023-09-18T10:00:37.407" v="4952" actId="700"/>
          <ac:spMkLst>
            <pc:docMk/>
            <pc:sldMk cId="2507227859" sldId="580"/>
            <ac:spMk id="2" creationId="{D385BF97-0B32-48B7-4912-97A7289C96D8}"/>
          </ac:spMkLst>
        </pc:spChg>
        <pc:spChg chg="del mod ord">
          <ac:chgData name="Gianni Vecchio" userId="fdb283bcf225cd3d" providerId="LiveId" clId="{C9582DFB-7612-40EA-AE4D-8A7577460F9A}" dt="2023-09-18T10:00:37.407" v="4952" actId="700"/>
          <ac:spMkLst>
            <pc:docMk/>
            <pc:sldMk cId="2507227859" sldId="580"/>
            <ac:spMk id="3" creationId="{9D69CED6-928E-FB34-484B-F90BD5DD24E3}"/>
          </ac:spMkLst>
        </pc:spChg>
        <pc:spChg chg="add mod ord">
          <ac:chgData name="Gianni Vecchio" userId="fdb283bcf225cd3d" providerId="LiveId" clId="{C9582DFB-7612-40EA-AE4D-8A7577460F9A}" dt="2023-09-18T10:04:16.229" v="5104" actId="5793"/>
          <ac:spMkLst>
            <pc:docMk/>
            <pc:sldMk cId="2507227859" sldId="580"/>
            <ac:spMk id="4" creationId="{D93028AF-9CD7-A080-B261-B25EA6F50365}"/>
          </ac:spMkLst>
        </pc:spChg>
        <pc:spChg chg="add del mod ord">
          <ac:chgData name="Gianni Vecchio" userId="fdb283bcf225cd3d" providerId="LiveId" clId="{C9582DFB-7612-40EA-AE4D-8A7577460F9A}" dt="2023-09-18T10:01:14.983" v="4973" actId="478"/>
          <ac:spMkLst>
            <pc:docMk/>
            <pc:sldMk cId="2507227859" sldId="580"/>
            <ac:spMk id="5" creationId="{AA37D0DD-CA0B-55CB-47D9-BB7EDCDF973A}"/>
          </ac:spMkLst>
        </pc:spChg>
        <pc:spChg chg="add mod">
          <ac:chgData name="Gianni Vecchio" userId="fdb283bcf225cd3d" providerId="LiveId" clId="{C9582DFB-7612-40EA-AE4D-8A7577460F9A}" dt="2023-09-18T10:17:34.637" v="5160" actId="20577"/>
          <ac:spMkLst>
            <pc:docMk/>
            <pc:sldMk cId="2507227859" sldId="580"/>
            <ac:spMk id="7" creationId="{EB3D0EAE-E562-0E15-CA87-3F984C15F09B}"/>
          </ac:spMkLst>
        </pc:spChg>
        <pc:spChg chg="add mod">
          <ac:chgData name="Gianni Vecchio" userId="fdb283bcf225cd3d" providerId="LiveId" clId="{C9582DFB-7612-40EA-AE4D-8A7577460F9A}" dt="2023-09-18T10:17:26.482" v="5159" actId="20577"/>
          <ac:spMkLst>
            <pc:docMk/>
            <pc:sldMk cId="2507227859" sldId="580"/>
            <ac:spMk id="8" creationId="{57DF80FF-F71E-14B5-50F8-F042AE8A48C3}"/>
          </ac:spMkLst>
        </pc:spChg>
        <pc:spChg chg="add mod">
          <ac:chgData name="Gianni Vecchio" userId="fdb283bcf225cd3d" providerId="LiveId" clId="{C9582DFB-7612-40EA-AE4D-8A7577460F9A}" dt="2023-09-18T10:04:05.883" v="5100" actId="1076"/>
          <ac:spMkLst>
            <pc:docMk/>
            <pc:sldMk cId="2507227859" sldId="580"/>
            <ac:spMk id="9" creationId="{21C6F5E7-C082-5FB6-FC52-DFFED415A743}"/>
          </ac:spMkLst>
        </pc:spChg>
        <pc:picChg chg="add mod">
          <ac:chgData name="Gianni Vecchio" userId="fdb283bcf225cd3d" providerId="LiveId" clId="{C9582DFB-7612-40EA-AE4D-8A7577460F9A}" dt="2023-09-18T10:16:12.636" v="5140" actId="1076"/>
          <ac:picMkLst>
            <pc:docMk/>
            <pc:sldMk cId="2507227859" sldId="580"/>
            <ac:picMk id="11" creationId="{2A7CA5B6-1D2C-1C4E-E26E-4A918CFD2BB5}"/>
          </ac:picMkLst>
        </pc:picChg>
      </pc:sldChg>
      <pc:sldChg chg="addSp modSp new mod">
        <pc:chgData name="Gianni Vecchio" userId="fdb283bcf225cd3d" providerId="LiveId" clId="{C9582DFB-7612-40EA-AE4D-8A7577460F9A}" dt="2023-09-25T10:54:52.719" v="5216" actId="1076"/>
        <pc:sldMkLst>
          <pc:docMk/>
          <pc:sldMk cId="2693478714" sldId="582"/>
        </pc:sldMkLst>
        <pc:spChg chg="add mod">
          <ac:chgData name="Gianni Vecchio" userId="fdb283bcf225cd3d" providerId="LiveId" clId="{C9582DFB-7612-40EA-AE4D-8A7577460F9A}" dt="2023-09-25T10:52:37.940" v="5196" actId="1076"/>
          <ac:spMkLst>
            <pc:docMk/>
            <pc:sldMk cId="2693478714" sldId="582"/>
            <ac:spMk id="4" creationId="{323BB0DA-977E-2E21-217F-A66B790751CF}"/>
          </ac:spMkLst>
        </pc:spChg>
        <pc:spChg chg="add mod">
          <ac:chgData name="Gianni Vecchio" userId="fdb283bcf225cd3d" providerId="LiveId" clId="{C9582DFB-7612-40EA-AE4D-8A7577460F9A}" dt="2023-09-25T10:54:52.719" v="5216" actId="1076"/>
          <ac:spMkLst>
            <pc:docMk/>
            <pc:sldMk cId="2693478714" sldId="582"/>
            <ac:spMk id="5" creationId="{244EA5DC-A2DE-FF14-3DB8-CFDB844ED293}"/>
          </ac:spMkLst>
        </pc:spChg>
        <pc:picChg chg="add mod">
          <ac:chgData name="Gianni Vecchio" userId="fdb283bcf225cd3d" providerId="LiveId" clId="{C9582DFB-7612-40EA-AE4D-8A7577460F9A}" dt="2023-09-25T10:54:14.600" v="5212" actId="1076"/>
          <ac:picMkLst>
            <pc:docMk/>
            <pc:sldMk cId="2693478714" sldId="582"/>
            <ac:picMk id="3" creationId="{23FEC344-8DB5-8585-177F-C62CF9A93EFF}"/>
          </ac:picMkLst>
        </pc:picChg>
      </pc:sldChg>
      <pc:sldChg chg="new">
        <pc:chgData name="Gianni Vecchio" userId="fdb283bcf225cd3d" providerId="LiveId" clId="{C9582DFB-7612-40EA-AE4D-8A7577460F9A}" dt="2023-09-25T10:52:09.769" v="5189" actId="680"/>
        <pc:sldMkLst>
          <pc:docMk/>
          <pc:sldMk cId="2794852589" sldId="583"/>
        </pc:sldMkLst>
      </pc:sldChg>
      <pc:sldChg chg="new">
        <pc:chgData name="Gianni Vecchio" userId="fdb283bcf225cd3d" providerId="LiveId" clId="{C9582DFB-7612-40EA-AE4D-8A7577460F9A}" dt="2023-09-25T10:55:15.976" v="5217" actId="680"/>
        <pc:sldMkLst>
          <pc:docMk/>
          <pc:sldMk cId="1414367909" sldId="584"/>
        </pc:sldMkLst>
      </pc:sldChg>
      <pc:sldMasterChg chg="del delSldLayout">
        <pc:chgData name="Gianni Vecchio" userId="fdb283bcf225cd3d" providerId="LiveId" clId="{C9582DFB-7612-40EA-AE4D-8A7577460F9A}" dt="2023-09-15T07:15:33.045" v="2654" actId="2696"/>
        <pc:sldMasterMkLst>
          <pc:docMk/>
          <pc:sldMasterMk cId="396522737" sldId="2147483696"/>
        </pc:sldMasterMkLst>
        <pc:sldLayoutChg chg="del">
          <pc:chgData name="Gianni Vecchio" userId="fdb283bcf225cd3d" providerId="LiveId" clId="{C9582DFB-7612-40EA-AE4D-8A7577460F9A}" dt="2022-09-19T08:59:08.103" v="1124" actId="47"/>
          <pc:sldLayoutMkLst>
            <pc:docMk/>
            <pc:sldMasterMk cId="396522737" sldId="2147483696"/>
            <pc:sldLayoutMk cId="2488049616" sldId="2147483697"/>
          </pc:sldLayoutMkLst>
        </pc:sldLayoutChg>
        <pc:sldLayoutChg chg="del">
          <pc:chgData name="Gianni Vecchio" userId="fdb283bcf225cd3d" providerId="LiveId" clId="{C9582DFB-7612-40EA-AE4D-8A7577460F9A}" dt="2022-09-20T12:01:44.176" v="2197" actId="2696"/>
          <pc:sldLayoutMkLst>
            <pc:docMk/>
            <pc:sldMasterMk cId="396522737" sldId="2147483696"/>
            <pc:sldLayoutMk cId="789339552" sldId="2147483698"/>
          </pc:sldLayoutMkLst>
        </pc:sldLayoutChg>
        <pc:sldLayoutChg chg="del">
          <pc:chgData name="Gianni Vecchio" userId="fdb283bcf225cd3d" providerId="LiveId" clId="{C9582DFB-7612-40EA-AE4D-8A7577460F9A}" dt="2023-09-15T07:15:33.045" v="2654" actId="2696"/>
          <pc:sldLayoutMkLst>
            <pc:docMk/>
            <pc:sldMasterMk cId="396522737" sldId="2147483696"/>
            <pc:sldLayoutMk cId="3134554781" sldId="2147483699"/>
          </pc:sldLayoutMkLst>
        </pc:sldLayoutChg>
        <pc:sldLayoutChg chg="del">
          <pc:chgData name="Gianni Vecchio" userId="fdb283bcf225cd3d" providerId="LiveId" clId="{C9582DFB-7612-40EA-AE4D-8A7577460F9A}" dt="2023-09-15T07:15:33.045" v="2654" actId="2696"/>
          <pc:sldLayoutMkLst>
            <pc:docMk/>
            <pc:sldMasterMk cId="396522737" sldId="2147483696"/>
            <pc:sldLayoutMk cId="3739141102" sldId="2147483700"/>
          </pc:sldLayoutMkLst>
        </pc:sldLayoutChg>
        <pc:sldLayoutChg chg="del">
          <pc:chgData name="Gianni Vecchio" userId="fdb283bcf225cd3d" providerId="LiveId" clId="{C9582DFB-7612-40EA-AE4D-8A7577460F9A}" dt="2023-09-15T07:15:33.045" v="2654" actId="2696"/>
          <pc:sldLayoutMkLst>
            <pc:docMk/>
            <pc:sldMasterMk cId="396522737" sldId="2147483696"/>
            <pc:sldLayoutMk cId="3437528978" sldId="2147483701"/>
          </pc:sldLayoutMkLst>
        </pc:sldLayoutChg>
        <pc:sldLayoutChg chg="del">
          <pc:chgData name="Gianni Vecchio" userId="fdb283bcf225cd3d" providerId="LiveId" clId="{C9582DFB-7612-40EA-AE4D-8A7577460F9A}" dt="2023-09-15T07:15:33.045" v="2654" actId="2696"/>
          <pc:sldLayoutMkLst>
            <pc:docMk/>
            <pc:sldMasterMk cId="396522737" sldId="2147483696"/>
            <pc:sldLayoutMk cId="3744575023" sldId="2147483702"/>
          </pc:sldLayoutMkLst>
        </pc:sldLayoutChg>
        <pc:sldLayoutChg chg="del">
          <pc:chgData name="Gianni Vecchio" userId="fdb283bcf225cd3d" providerId="LiveId" clId="{C9582DFB-7612-40EA-AE4D-8A7577460F9A}" dt="2023-09-15T07:15:33.045" v="2654" actId="2696"/>
          <pc:sldLayoutMkLst>
            <pc:docMk/>
            <pc:sldMasterMk cId="396522737" sldId="2147483696"/>
            <pc:sldLayoutMk cId="3769826854" sldId="2147483703"/>
          </pc:sldLayoutMkLst>
        </pc:sldLayoutChg>
        <pc:sldLayoutChg chg="del">
          <pc:chgData name="Gianni Vecchio" userId="fdb283bcf225cd3d" providerId="LiveId" clId="{C9582DFB-7612-40EA-AE4D-8A7577460F9A}" dt="2023-09-15T07:15:33.045" v="2654" actId="2696"/>
          <pc:sldLayoutMkLst>
            <pc:docMk/>
            <pc:sldMasterMk cId="396522737" sldId="2147483696"/>
            <pc:sldLayoutMk cId="1222081413" sldId="2147483704"/>
          </pc:sldLayoutMkLst>
        </pc:sldLayoutChg>
        <pc:sldLayoutChg chg="del">
          <pc:chgData name="Gianni Vecchio" userId="fdb283bcf225cd3d" providerId="LiveId" clId="{C9582DFB-7612-40EA-AE4D-8A7577460F9A}" dt="2023-09-15T07:15:33.045" v="2654" actId="2696"/>
          <pc:sldLayoutMkLst>
            <pc:docMk/>
            <pc:sldMasterMk cId="396522737" sldId="2147483696"/>
            <pc:sldLayoutMk cId="4005589038" sldId="2147483705"/>
          </pc:sldLayoutMkLst>
        </pc:sldLayoutChg>
        <pc:sldLayoutChg chg="del">
          <pc:chgData name="Gianni Vecchio" userId="fdb283bcf225cd3d" providerId="LiveId" clId="{C9582DFB-7612-40EA-AE4D-8A7577460F9A}" dt="2023-09-15T07:15:33.045" v="2654" actId="2696"/>
          <pc:sldLayoutMkLst>
            <pc:docMk/>
            <pc:sldMasterMk cId="396522737" sldId="2147483696"/>
            <pc:sldLayoutMk cId="4262121579" sldId="2147483706"/>
          </pc:sldLayoutMkLst>
        </pc:sldLayoutChg>
        <pc:sldLayoutChg chg="del">
          <pc:chgData name="Gianni Vecchio" userId="fdb283bcf225cd3d" providerId="LiveId" clId="{C9582DFB-7612-40EA-AE4D-8A7577460F9A}" dt="2023-09-15T07:15:33.045" v="2654" actId="2696"/>
          <pc:sldLayoutMkLst>
            <pc:docMk/>
            <pc:sldMasterMk cId="396522737" sldId="2147483696"/>
            <pc:sldLayoutMk cId="3319597033" sldId="2147483707"/>
          </pc:sldLayoutMkLst>
        </pc:sldLayoutChg>
        <pc:sldLayoutChg chg="del">
          <pc:chgData name="Gianni Vecchio" userId="fdb283bcf225cd3d" providerId="LiveId" clId="{C9582DFB-7612-40EA-AE4D-8A7577460F9A}" dt="2023-09-15T07:15:33.045" v="2654" actId="2696"/>
          <pc:sldLayoutMkLst>
            <pc:docMk/>
            <pc:sldMasterMk cId="396522737" sldId="2147483696"/>
            <pc:sldLayoutMk cId="1069159139" sldId="2147483708"/>
          </pc:sldLayoutMkLst>
        </pc:sldLayoutChg>
        <pc:sldLayoutChg chg="del">
          <pc:chgData name="Gianni Vecchio" userId="fdb283bcf225cd3d" providerId="LiveId" clId="{C9582DFB-7612-40EA-AE4D-8A7577460F9A}" dt="2023-09-15T07:15:33.045" v="2654" actId="2696"/>
          <pc:sldLayoutMkLst>
            <pc:docMk/>
            <pc:sldMasterMk cId="396522737" sldId="2147483696"/>
            <pc:sldLayoutMk cId="3855684787" sldId="2147483709"/>
          </pc:sldLayoutMkLst>
        </pc:sldLayoutChg>
        <pc:sldLayoutChg chg="del">
          <pc:chgData name="Gianni Vecchio" userId="fdb283bcf225cd3d" providerId="LiveId" clId="{C9582DFB-7612-40EA-AE4D-8A7577460F9A}" dt="2023-09-15T07:15:33.045" v="2654" actId="2696"/>
          <pc:sldLayoutMkLst>
            <pc:docMk/>
            <pc:sldMasterMk cId="396522737" sldId="2147483696"/>
            <pc:sldLayoutMk cId="3553281097" sldId="2147483710"/>
          </pc:sldLayoutMkLst>
        </pc:sldLayoutChg>
        <pc:sldLayoutChg chg="del">
          <pc:chgData name="Gianni Vecchio" userId="fdb283bcf225cd3d" providerId="LiveId" clId="{C9582DFB-7612-40EA-AE4D-8A7577460F9A}" dt="2023-09-15T07:15:33.045" v="2654" actId="2696"/>
          <pc:sldLayoutMkLst>
            <pc:docMk/>
            <pc:sldMasterMk cId="396522737" sldId="2147483696"/>
            <pc:sldLayoutMk cId="1996435776" sldId="2147483711"/>
          </pc:sldLayoutMkLst>
        </pc:sldLayoutChg>
        <pc:sldLayoutChg chg="del">
          <pc:chgData name="Gianni Vecchio" userId="fdb283bcf225cd3d" providerId="LiveId" clId="{C9582DFB-7612-40EA-AE4D-8A7577460F9A}" dt="2023-09-15T07:15:33.045" v="2654" actId="2696"/>
          <pc:sldLayoutMkLst>
            <pc:docMk/>
            <pc:sldMasterMk cId="396522737" sldId="2147483696"/>
            <pc:sldLayoutMk cId="1221045791" sldId="2147483712"/>
          </pc:sldLayoutMkLst>
        </pc:sldLayoutChg>
        <pc:sldLayoutChg chg="del">
          <pc:chgData name="Gianni Vecchio" userId="fdb283bcf225cd3d" providerId="LiveId" clId="{C9582DFB-7612-40EA-AE4D-8A7577460F9A}" dt="2023-09-15T07:15:33.045" v="2654" actId="2696"/>
          <pc:sldLayoutMkLst>
            <pc:docMk/>
            <pc:sldMasterMk cId="396522737" sldId="2147483696"/>
            <pc:sldLayoutMk cId="1186971358" sldId="2147483713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C4300C7E-72F4-4747-B25A-0C61788A263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3078163" cy="512763"/>
          </a:xfrm>
          <a:prstGeom prst="rect">
            <a:avLst/>
          </a:prstGeom>
        </p:spPr>
        <p:txBody>
          <a:bodyPr vert="horz" lIns="91422" tIns="45712" rIns="91422" bIns="45712" rtlCol="0"/>
          <a:lstStyle>
            <a:lvl1pPr algn="l">
              <a:defRPr sz="11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A8CC777-8AD8-4E59-8C76-891521BE86D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4313" y="2"/>
            <a:ext cx="3078162" cy="512763"/>
          </a:xfrm>
          <a:prstGeom prst="rect">
            <a:avLst/>
          </a:prstGeom>
        </p:spPr>
        <p:txBody>
          <a:bodyPr vert="horz" lIns="91422" tIns="45712" rIns="91422" bIns="45712" rtlCol="0"/>
          <a:lstStyle>
            <a:lvl1pPr algn="r">
              <a:defRPr sz="1100"/>
            </a:lvl1pPr>
          </a:lstStyle>
          <a:p>
            <a:fld id="{DC0CA8A3-28CD-4D2C-A9E3-6D190B33E1C8}" type="datetimeFigureOut">
              <a:rPr lang="it-IT" smtClean="0"/>
              <a:t>23/09/2024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A1BAB62-595C-4A16-99A9-8975A14980B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721852"/>
            <a:ext cx="3078163" cy="512763"/>
          </a:xfrm>
          <a:prstGeom prst="rect">
            <a:avLst/>
          </a:prstGeom>
        </p:spPr>
        <p:txBody>
          <a:bodyPr vert="horz" lIns="91422" tIns="45712" rIns="91422" bIns="45712" rtlCol="0" anchor="b"/>
          <a:lstStyle>
            <a:lvl1pPr algn="l">
              <a:defRPr sz="11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8735D1-BA2F-4166-8A89-82E5B22E1A1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4313" y="9721852"/>
            <a:ext cx="3078162" cy="512763"/>
          </a:xfrm>
          <a:prstGeom prst="rect">
            <a:avLst/>
          </a:prstGeom>
        </p:spPr>
        <p:txBody>
          <a:bodyPr vert="horz" lIns="91422" tIns="45712" rIns="91422" bIns="45712" rtlCol="0" anchor="b"/>
          <a:lstStyle>
            <a:lvl1pPr algn="r">
              <a:defRPr sz="1100"/>
            </a:lvl1pPr>
          </a:lstStyle>
          <a:p>
            <a:fld id="{5D2D9F5C-8AE4-4124-84B8-4B3FEE9065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43065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3078427" cy="511731"/>
          </a:xfrm>
          <a:prstGeom prst="rect">
            <a:avLst/>
          </a:prstGeom>
        </p:spPr>
        <p:txBody>
          <a:bodyPr vert="horz" lIns="99022" tIns="49512" rIns="99022" bIns="49512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3993" y="3"/>
            <a:ext cx="3078427" cy="511731"/>
          </a:xfrm>
          <a:prstGeom prst="rect">
            <a:avLst/>
          </a:prstGeom>
        </p:spPr>
        <p:txBody>
          <a:bodyPr vert="horz" lIns="99022" tIns="49512" rIns="99022" bIns="49512" rtlCol="0"/>
          <a:lstStyle>
            <a:lvl1pPr algn="r">
              <a:defRPr sz="1300"/>
            </a:lvl1pPr>
          </a:lstStyle>
          <a:p>
            <a:fld id="{D7881C65-8FB5-4CCB-B169-A8A61286677C}" type="datetimeFigureOut">
              <a:rPr lang="it-IT" smtClean="0"/>
              <a:pPr/>
              <a:t>23/09/2024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803275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22" tIns="49512" rIns="99022" bIns="49512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10408" y="4861443"/>
            <a:ext cx="5505920" cy="4605576"/>
          </a:xfrm>
          <a:prstGeom prst="rect">
            <a:avLst/>
          </a:prstGeom>
        </p:spPr>
        <p:txBody>
          <a:bodyPr vert="horz" lIns="99022" tIns="49512" rIns="99022" bIns="49512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2" y="9721109"/>
            <a:ext cx="3078427" cy="511731"/>
          </a:xfrm>
          <a:prstGeom prst="rect">
            <a:avLst/>
          </a:prstGeom>
        </p:spPr>
        <p:txBody>
          <a:bodyPr vert="horz" lIns="99022" tIns="49512" rIns="99022" bIns="49512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3993" y="9721109"/>
            <a:ext cx="3078427" cy="511731"/>
          </a:xfrm>
          <a:prstGeom prst="rect">
            <a:avLst/>
          </a:prstGeom>
        </p:spPr>
        <p:txBody>
          <a:bodyPr vert="horz" lIns="99022" tIns="49512" rIns="99022" bIns="49512" rtlCol="0" anchor="b"/>
          <a:lstStyle>
            <a:lvl1pPr algn="r">
              <a:defRPr sz="1300"/>
            </a:lvl1pPr>
          </a:lstStyle>
          <a:p>
            <a:fld id="{D8945468-471F-4F61-9A98-A559BC1331C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5073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945468-471F-4F61-9A98-A559BC1331C4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4258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800" dirty="0">
                <a:solidFill>
                  <a:srgbClr val="000000"/>
                </a:solidFill>
                <a:latin typeface="Cambria" panose="02040503050406030204" pitchFamily="18" charset="0"/>
              </a:rPr>
              <a:t>MACCAGNI Elisa </a:t>
            </a:r>
          </a:p>
          <a:p>
            <a:r>
              <a:rPr lang="it-IT" sz="1800" dirty="0">
                <a:solidFill>
                  <a:srgbClr val="000000"/>
                </a:solidFill>
                <a:latin typeface="Cambria" panose="02040503050406030204" pitchFamily="18" charset="0"/>
              </a:rPr>
              <a:t>CERA Alessandro</a:t>
            </a:r>
          </a:p>
          <a:p>
            <a:r>
              <a:rPr lang="it-IT" sz="1800" dirty="0">
                <a:solidFill>
                  <a:srgbClr val="000000"/>
                </a:solidFill>
                <a:latin typeface="Cambria" panose="02040503050406030204" pitchFamily="18" charset="0"/>
              </a:rPr>
              <a:t>VIRGILIO Mariagrazia</a:t>
            </a:r>
          </a:p>
          <a:p>
            <a:r>
              <a:rPr lang="it-IT" sz="1800" dirty="0">
                <a:solidFill>
                  <a:srgbClr val="000000"/>
                </a:solidFill>
                <a:latin typeface="Cambria" panose="02040503050406030204" pitchFamily="18" charset="0"/>
              </a:rPr>
              <a:t>GIARDINO Salvatore</a:t>
            </a:r>
            <a:endParaRPr lang="it-IT" b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945468-471F-4F61-9A98-A559BC1331C4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2063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9687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9" name="Google Shape;319;p4:notes"/>
          <p:cNvSpPr txBox="1">
            <a:spLocks noGrp="1"/>
          </p:cNvSpPr>
          <p:nvPr>
            <p:ph type="body" idx="1"/>
          </p:nvPr>
        </p:nvSpPr>
        <p:spPr>
          <a:xfrm>
            <a:off x="710407" y="4861445"/>
            <a:ext cx="568325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31" tIns="49515" rIns="99031" bIns="49515" anchor="t" anchorCtr="0">
            <a:normAutofit fontScale="92500" lnSpcReduction="10000"/>
          </a:bodyPr>
          <a:lstStyle/>
          <a:p>
            <a:r>
              <a:rPr lang="it-IT" sz="3300" dirty="0"/>
              <a:t>Per organizzare i workshop dobbiamo  sapere in anticipo chi intende aderire, quindi: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it-IT" sz="2900" dirty="0"/>
              <a:t> Richiediamo un’adesione formale (mail ai tutor:  …)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it-IT" sz="2900" dirty="0"/>
              <a:t>L’adesione implica l’impegno a partecipare con continuità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it-IT" sz="2900" dirty="0"/>
              <a:t>I team vengono formati dai tutor (su indicazione dei docenti) e varieranno nel corso del semestre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it-IT" sz="2900" dirty="0"/>
              <a:t>Ciascun team sceglie il leader</a:t>
            </a:r>
          </a:p>
        </p:txBody>
      </p:sp>
      <p:sp>
        <p:nvSpPr>
          <p:cNvPr id="320" name="Google Shape;320;p4:notes"/>
          <p:cNvSpPr txBox="1">
            <a:spLocks noGrp="1"/>
          </p:cNvSpPr>
          <p:nvPr>
            <p:ph type="sldNum" idx="12"/>
          </p:nvPr>
        </p:nvSpPr>
        <p:spPr>
          <a:xfrm>
            <a:off x="4023994" y="9721110"/>
            <a:ext cx="3078427" cy="51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31" tIns="49515" rIns="99031" bIns="49515" anchor="b" anchorCtr="0">
            <a:noAutofit/>
          </a:bodyPr>
          <a:lstStyle/>
          <a:p>
            <a:fld id="{00000000-1234-1234-1234-123412341234}" type="slidenum">
              <a:rPr lang="it-IT"/>
              <a:pPr/>
              <a:t>7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5:notes"/>
          <p:cNvSpPr txBox="1">
            <a:spLocks noGrp="1"/>
          </p:cNvSpPr>
          <p:nvPr>
            <p:ph type="body" idx="1"/>
          </p:nvPr>
        </p:nvSpPr>
        <p:spPr>
          <a:xfrm>
            <a:off x="710407" y="4861445"/>
            <a:ext cx="5683250" cy="4605576"/>
          </a:xfrm>
          <a:prstGeom prst="rect">
            <a:avLst/>
          </a:prstGeom>
        </p:spPr>
        <p:txBody>
          <a:bodyPr spcFirstLastPara="1" wrap="square" lIns="99031" tIns="49515" rIns="99031" bIns="49515" anchor="t" anchorCtr="0">
            <a:normAutofit/>
          </a:bodyPr>
          <a:lstStyle/>
          <a:p>
            <a:endParaRPr/>
          </a:p>
        </p:txBody>
      </p:sp>
      <p:sp>
        <p:nvSpPr>
          <p:cNvPr id="327" name="Google Shape;3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9687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945468-471F-4F61-9A98-A559BC1331C4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5818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Attività in aula simile al Workshop </a:t>
            </a:r>
          </a:p>
          <a:p>
            <a:pPr lvl="1"/>
            <a:r>
              <a:rPr lang="it-IT" dirty="0"/>
              <a:t>Svolto in gruppo, su un tema indicato </a:t>
            </a:r>
          </a:p>
          <a:p>
            <a:pPr lvl="1"/>
            <a:r>
              <a:rPr lang="it-IT" dirty="0"/>
              <a:t>Output: slide </a:t>
            </a:r>
            <a:r>
              <a:rPr lang="it-IT" dirty="0" err="1"/>
              <a:t>powerpoint</a:t>
            </a:r>
            <a:endParaRPr lang="it-IT" dirty="0"/>
          </a:p>
          <a:p>
            <a:pPr lvl="1"/>
            <a:r>
              <a:rPr lang="it-IT" dirty="0"/>
              <a:t>Presentazione dei risultati in aula</a:t>
            </a:r>
          </a:p>
          <a:p>
            <a:r>
              <a:rPr lang="it-IT" dirty="0"/>
              <a:t>A sorpresa</a:t>
            </a:r>
          </a:p>
          <a:p>
            <a:pPr lvl="1"/>
            <a:r>
              <a:rPr lang="it-IT" dirty="0"/>
              <a:t>Non è definito da un calendario</a:t>
            </a:r>
          </a:p>
          <a:p>
            <a:pPr lvl="1"/>
            <a:r>
              <a:rPr lang="it-IT" dirty="0"/>
              <a:t>L’argomento viene indicato durante la lezione (MeTID o MR)</a:t>
            </a:r>
          </a:p>
          <a:p>
            <a:r>
              <a:rPr lang="it-IT" dirty="0"/>
              <a:t>Tempo a disposizione: 30 minuti</a:t>
            </a:r>
          </a:p>
          <a:p>
            <a:pPr lvl="1"/>
            <a:r>
              <a:rPr lang="it-IT" dirty="0"/>
              <a:t>Formazione dei gruppi (ogni gruppo max 4studenti di cui uno dotato di PC con porta HDMI)</a:t>
            </a:r>
          </a:p>
          <a:p>
            <a:pPr lvl="1"/>
            <a:r>
              <a:rPr lang="it-IT" dirty="0"/>
              <a:t>Svolgimento del tema</a:t>
            </a:r>
          </a:p>
          <a:p>
            <a:pPr lvl="1"/>
            <a:r>
              <a:rPr lang="it-IT" dirty="0"/>
              <a:t>Presentazione all’aula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945468-471F-4F61-9A98-A559BC1331C4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72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73156">
              <a:defRPr/>
            </a:pPr>
            <a:fld id="{BE60931F-BC1B-44D4-A91B-68B4350FFFBF}" type="slidenum">
              <a:rPr lang="it-IT">
                <a:solidFill>
                  <a:prstClr val="black"/>
                </a:solidFill>
                <a:latin typeface="Calibri" panose="020F0502020204030204"/>
              </a:rPr>
              <a:pPr defTabSz="473156">
                <a:defRPr/>
              </a:pPr>
              <a:t>16</a:t>
            </a:fld>
            <a:endParaRPr lang="it-IT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32398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200"/>
            </a:lvl1pPr>
          </a:lstStyle>
          <a:p>
            <a:r>
              <a:rPr kumimoji="0" lang="it-IT" dirty="0"/>
              <a:t>Fare clic per modificare lo stile del titolo</a:t>
            </a:r>
            <a:endParaRPr kumimoji="0"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‹N›</a:t>
            </a:fld>
            <a:endParaRPr kumimoji="0" lang="en-US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>
            <a:lvl1pPr>
              <a:buClrTx/>
              <a:defRPr/>
            </a:lvl1pPr>
            <a:lvl2pPr marL="548640" indent="-228600">
              <a:buClrTx/>
              <a:buFont typeface="Wingdings" panose="05000000000000000000" pitchFamily="2" charset="2"/>
              <a:buChar char="Ø"/>
              <a:defRPr/>
            </a:lvl2pPr>
            <a:lvl3pPr marL="822960" indent="-228600">
              <a:buClrTx/>
              <a:buFont typeface="Wingdings" panose="05000000000000000000" pitchFamily="2" charset="2"/>
              <a:buChar char="ü"/>
              <a:defRPr/>
            </a:lvl3pPr>
            <a:lvl4pPr marL="1097280" indent="-228600">
              <a:buClrTx/>
              <a:buFont typeface="Wingdings" panose="05000000000000000000" pitchFamily="2" charset="2"/>
              <a:buChar char="ü"/>
              <a:defRPr/>
            </a:lvl4pPr>
            <a:lvl5pPr marL="1371600" indent="-228600">
              <a:buClrTx/>
              <a:buFont typeface="Wingdings" panose="05000000000000000000" pitchFamily="2" charset="2"/>
              <a:buChar char="ü"/>
              <a:defRPr/>
            </a:lvl5pPr>
          </a:lstStyle>
          <a:p>
            <a:pPr lvl="0" eaLnBrk="1" latinLnBrk="0" hangingPunct="1"/>
            <a:r>
              <a:rPr lang="it-IT" dirty="0"/>
              <a:t>Fare clic per modificare stili del testo dello schema</a:t>
            </a:r>
          </a:p>
          <a:p>
            <a:pPr lvl="1" eaLnBrk="1" latinLnBrk="0" hangingPunct="1"/>
            <a:r>
              <a:rPr lang="it-IT" dirty="0"/>
              <a:t>Secondo livello</a:t>
            </a:r>
          </a:p>
          <a:p>
            <a:pPr lvl="2" eaLnBrk="1" latinLnBrk="0" hangingPunct="1"/>
            <a:r>
              <a:rPr lang="it-IT" dirty="0"/>
              <a:t>Terzo livello</a:t>
            </a:r>
          </a:p>
          <a:p>
            <a:pPr lvl="3" eaLnBrk="1" latinLnBrk="0" hangingPunct="1"/>
            <a:r>
              <a:rPr lang="it-IT" dirty="0"/>
              <a:t>Quarto livello</a:t>
            </a:r>
          </a:p>
          <a:p>
            <a:pPr lvl="4" eaLnBrk="1" latinLnBrk="0" hangingPunct="1"/>
            <a:r>
              <a:rPr lang="it-IT" dirty="0"/>
              <a:t>Quinto livello</a:t>
            </a:r>
            <a:endParaRPr kumimoji="0" lang="en-US" dirty="0"/>
          </a:p>
        </p:txBody>
      </p:sp>
      <p:sp>
        <p:nvSpPr>
          <p:cNvPr id="12" name="CasellaDiTesto 11"/>
          <p:cNvSpPr txBox="1"/>
          <p:nvPr userDrawn="1"/>
        </p:nvSpPr>
        <p:spPr>
          <a:xfrm>
            <a:off x="8572528" y="6437431"/>
            <a:ext cx="14287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5FE8EB58-232D-43D3-ACAF-CC53CF6C51BE}" type="slidenum">
              <a:rPr lang="it-IT" sz="900" smtClean="0">
                <a:solidFill>
                  <a:srgbClr val="A50021"/>
                </a:solidFill>
              </a:rPr>
              <a:pPr algn="ctr"/>
              <a:t>‹N›</a:t>
            </a:fld>
            <a:endParaRPr lang="it-IT" sz="900" dirty="0">
              <a:solidFill>
                <a:srgbClr val="A50021"/>
              </a:solidFill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0F276-5BCA-48D9-A6B6-084D0E95FF6B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B2F0-3B31-4BE9-84E4-D2F56E3F200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76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0F276-5BCA-48D9-A6B6-084D0E95FF6B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B2F0-3B31-4BE9-84E4-D2F56E3F200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454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0F276-5BCA-48D9-A6B6-084D0E95FF6B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B2F0-3B31-4BE9-84E4-D2F56E3F200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838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0F276-5BCA-48D9-A6B6-084D0E95FF6B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B2F0-3B31-4BE9-84E4-D2F56E3F200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952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0F276-5BCA-48D9-A6B6-084D0E95FF6B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B2F0-3B31-4BE9-84E4-D2F56E3F200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0860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0F276-5BCA-48D9-A6B6-084D0E95FF6B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B2F0-3B31-4BE9-84E4-D2F56E3F200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5535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0F276-5BCA-48D9-A6B6-084D0E95FF6B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B2F0-3B31-4BE9-84E4-D2F56E3F200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4923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1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0F276-5BCA-48D9-A6B6-084D0E95FF6B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B2F0-3B31-4BE9-84E4-D2F56E3F200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308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0F276-5BCA-48D9-A6B6-084D0E95FF6B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B2F0-3B31-4BE9-84E4-D2F56E3F200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8871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0F276-5BCA-48D9-A6B6-084D0E95FF6B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B2F0-3B31-4BE9-84E4-D2F56E3F200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33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dirty="0"/>
              <a:t>Fare clic per modificare lo stile del sottotitolo dello schema</a:t>
            </a:r>
            <a:endParaRPr kumimoji="0" lang="en-US" dirty="0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A.A. 2014-2015</a:t>
            </a:r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F42FDE4-A7DD-41A7-A0A6-9B649FB43336}" type="slidenum">
              <a:rPr kumimoji="0" lang="en-US" smtClean="0"/>
              <a:t>‹N›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62933" y="1449307"/>
            <a:ext cx="9021537" cy="152734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>
          <a:xfrm>
            <a:off x="62933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62933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457200" y="1505934"/>
            <a:ext cx="8229600" cy="1470025"/>
          </a:xfrm>
        </p:spPr>
        <p:txBody>
          <a:bodyPr anchor="ctr">
            <a:normAutofit/>
          </a:bodyPr>
          <a:lstStyle>
            <a:lvl1pPr algn="ctr">
              <a:defRPr lang="en-US" sz="3600" dirty="0">
                <a:solidFill>
                  <a:srgbClr val="FFFFFF"/>
                </a:solidFill>
              </a:defRPr>
            </a:lvl1pPr>
          </a:lstStyle>
          <a:p>
            <a:r>
              <a:rPr kumimoji="0" lang="it-IT" dirty="0"/>
              <a:t>Fare clic per modificare lo stile del titolo</a:t>
            </a:r>
            <a:endParaRPr kumimoji="0" lang="en-US" dirty="0"/>
          </a:p>
        </p:txBody>
      </p:sp>
      <p:sp>
        <p:nvSpPr>
          <p:cNvPr id="15" name="Text Box 28"/>
          <p:cNvSpPr txBox="1">
            <a:spLocks noChangeArrowheads="1"/>
          </p:cNvSpPr>
          <p:nvPr userDrawn="1"/>
        </p:nvSpPr>
        <p:spPr bwMode="auto">
          <a:xfrm>
            <a:off x="1259632" y="6265639"/>
            <a:ext cx="7143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it-IT" sz="1400" b="1" i="1" dirty="0">
                <a:solidFill>
                  <a:srgbClr val="714B25"/>
                </a:solidFill>
              </a:rPr>
              <a:t>Dipartimento di Scienze Economiche ed Aziendali </a:t>
            </a:r>
            <a:r>
              <a:rPr lang="it-IT" sz="1400" dirty="0">
                <a:solidFill>
                  <a:srgbClr val="714B25"/>
                </a:solidFill>
              </a:rPr>
              <a:t>– Università di Pavia</a:t>
            </a:r>
            <a:endParaRPr lang="it-IT" sz="1400" i="1" dirty="0">
              <a:solidFill>
                <a:srgbClr val="714B25"/>
              </a:solidFill>
              <a:latin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0F276-5BCA-48D9-A6B6-084D0E95FF6B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B2F0-3B31-4BE9-84E4-D2F56E3F200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67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952504"/>
            <a:ext cx="7772400" cy="1362075"/>
          </a:xfrm>
        </p:spPr>
        <p:txBody>
          <a:bodyPr anchor="b" anchorCtr="0">
            <a:normAutofit/>
          </a:bodyPr>
          <a:lstStyle>
            <a:lvl1pPr algn="ctr">
              <a:buNone/>
              <a:defRPr sz="3200" b="0" cap="none"/>
            </a:lvl1pPr>
          </a:lstStyle>
          <a:p>
            <a:r>
              <a:rPr kumimoji="0" lang="it-IT" dirty="0"/>
              <a:t>Fare clic per modificare lo stile del titolo</a:t>
            </a:r>
            <a:endParaRPr kumimoji="0" lang="en-US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dirty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288FF-A04B-45A4-97AF-2F335F57592B}" type="datetime1">
              <a:rPr lang="it-IT" smtClean="0"/>
              <a:pPr/>
              <a:t>23/09/2024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it-IT"/>
          </a:p>
        </p:txBody>
      </p:sp>
      <p:sp>
        <p:nvSpPr>
          <p:cNvPr id="7" name="Rettangolo 6"/>
          <p:cNvSpPr/>
          <p:nvPr/>
        </p:nvSpPr>
        <p:spPr>
          <a:xfrm flipV="1">
            <a:off x="69414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69148" y="2341479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>
            <a:off x="68308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DBB6ABA-0C19-46D1-B468-A51A6666D7C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48AAB-9DF1-4C29-B08E-84294A7655E5}" type="datetime1">
              <a:rPr lang="it-IT" smtClean="0"/>
              <a:pPr/>
              <a:t>23/09/2024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6ABA-0C19-46D1-B468-A51A6666D7C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5DA-D23B-4F49-A6F7-1D3C5F634983}" type="datetime1">
              <a:rPr lang="it-IT" smtClean="0"/>
              <a:pPr/>
              <a:t>23/09/2024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6ABA-0C19-46D1-B468-A51A6666D7C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Segnaposto contenuto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200"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C4E8-4638-48CD-8B17-A711E50588DE}" type="datetime1">
              <a:rPr lang="it-IT" smtClean="0"/>
              <a:pPr/>
              <a:t>23/09/2024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6ABA-0C19-46D1-B468-A51A6666D7C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560E1-E763-4486-BC7C-2D1D7073B13B}" type="datetime1">
              <a:rPr lang="it-IT" smtClean="0"/>
              <a:pPr/>
              <a:t>23/09/2024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6ABA-0C19-46D1-B468-A51A6666D7C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ttangolo arrotondato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590F-4958-4955-BD41-82A9A4FFBE93}" type="datetime1">
              <a:rPr lang="it-IT" smtClean="0"/>
              <a:pPr/>
              <a:t>23/09/2024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6ABA-0C19-46D1-B468-A51A6666D7C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FDE1B-83E8-4658-88B0-04D3D9DB4C1C}" type="datetime1">
              <a:rPr lang="it-IT" smtClean="0"/>
              <a:pPr/>
              <a:t>23/09/2024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DBB6ABA-0C19-46D1-B468-A51A6666D7C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Rettangolo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>
          <a:xfrm>
            <a:off x="68510" y="4650478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tangolo 12"/>
          <p:cNvSpPr/>
          <p:nvPr/>
        </p:nvSpPr>
        <p:spPr>
          <a:xfrm>
            <a:off x="68512" y="4773228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68310" y="66679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/>
              <a:t>Fare clic sull'icona per inserire un'immagine</a:t>
            </a:r>
            <a:endParaRPr kumimoji="0" lang="en-US" dirty="0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r>
              <a:rPr kumimoji="0" lang="it-IT" dirty="0"/>
              <a:t>Fare clic per modificare lo stile del titolo</a:t>
            </a:r>
            <a:endParaRPr kumimoji="0" lang="en-US" dirty="0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it-IT" dirty="0"/>
              <a:t>Fare clic per modificare stili del testo dello schema</a:t>
            </a:r>
          </a:p>
          <a:p>
            <a:pPr lvl="1" eaLnBrk="1" latinLnBrk="0" hangingPunct="1"/>
            <a:r>
              <a:rPr kumimoji="0" lang="it-IT" dirty="0"/>
              <a:t>Secondo livello</a:t>
            </a:r>
          </a:p>
          <a:p>
            <a:pPr lvl="2" eaLnBrk="1" latinLnBrk="0" hangingPunct="1"/>
            <a:r>
              <a:rPr kumimoji="0" lang="it-IT" dirty="0"/>
              <a:t>Terzo livello</a:t>
            </a:r>
          </a:p>
          <a:p>
            <a:pPr lvl="3" eaLnBrk="1" latinLnBrk="0" hangingPunct="1"/>
            <a:r>
              <a:rPr kumimoji="0" lang="it-IT" dirty="0"/>
              <a:t>Quarto livello</a:t>
            </a:r>
          </a:p>
          <a:p>
            <a:pPr lvl="4" eaLnBrk="1" latinLnBrk="0" hangingPunct="1"/>
            <a:r>
              <a:rPr kumimoji="0" lang="it-IT" dirty="0"/>
              <a:t>Quinto livello</a:t>
            </a:r>
            <a:endParaRPr kumimoji="0" lang="en-US" dirty="0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DBB6ABA-0C19-46D1-B468-A51A6666D7C2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ransition>
    <p:dissolve/>
  </p:transition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Tx/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Tx/>
        <a:buSzPct val="85000"/>
        <a:buFont typeface="Wingdings" panose="05000000000000000000" pitchFamily="2" charset="2"/>
        <a:buChar char="Ø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Tx/>
        <a:buSzPct val="87000"/>
        <a:buFont typeface="Wingdings" panose="05000000000000000000" pitchFamily="2" charset="2"/>
        <a:buChar char="ü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Tx/>
        <a:buSzPct val="87000"/>
        <a:buFont typeface="Wingdings" panose="05000000000000000000" pitchFamily="2" charset="2"/>
        <a:buChar char="ü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Tx/>
        <a:buSzPct val="87000"/>
        <a:buFont typeface="Wingdings" panose="05000000000000000000" pitchFamily="2" charset="2"/>
        <a:buChar char="ü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0F276-5BCA-48D9-A6B6-084D0E95FF6B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3B2F0-3B31-4BE9-84E4-D2F56E3F200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55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6FF19E85-6BF6-E46B-0F90-F2FBDE866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417845"/>
            <a:ext cx="6264696" cy="510877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323BB0DA-977E-2E21-217F-A66B790751CF}"/>
              </a:ext>
            </a:extLst>
          </p:cNvPr>
          <p:cNvSpPr txBox="1">
            <a:spLocks noChangeArrowheads="1"/>
          </p:cNvSpPr>
          <p:nvPr/>
        </p:nvSpPr>
        <p:spPr>
          <a:xfrm>
            <a:off x="730117" y="260648"/>
            <a:ext cx="7315200" cy="1633539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400" dirty="0">
                <a:solidFill>
                  <a:srgbClr val="FFFF00"/>
                </a:solidFill>
              </a:rPr>
              <a:t>Programma integrato di insegnamento</a:t>
            </a:r>
            <a:endParaRPr lang="it-IT" sz="3600" dirty="0">
              <a:solidFill>
                <a:srgbClr val="FFFF00"/>
              </a:solidFill>
            </a:endParaRPr>
          </a:p>
        </p:txBody>
      </p:sp>
      <p:sp>
        <p:nvSpPr>
          <p:cNvPr id="5" name="Segnaposto testo 2">
            <a:extLst>
              <a:ext uri="{FF2B5EF4-FFF2-40B4-BE49-F238E27FC236}">
                <a16:creationId xmlns:a16="http://schemas.microsoft.com/office/drawing/2014/main" id="{244EA5DC-A2DE-FF14-3DB8-CFDB844ED293}"/>
              </a:ext>
            </a:extLst>
          </p:cNvPr>
          <p:cNvSpPr txBox="1">
            <a:spLocks/>
          </p:cNvSpPr>
          <p:nvPr/>
        </p:nvSpPr>
        <p:spPr>
          <a:xfrm>
            <a:off x="578189" y="5412230"/>
            <a:ext cx="8604448" cy="1412776"/>
          </a:xfrm>
          <a:prstGeom prst="rect">
            <a:avLst/>
          </a:prstGeom>
          <a:effectLst>
            <a:outerShdw blurRad="50800" dist="38100" dir="18900000" algn="bl" rotWithShape="0">
              <a:schemeClr val="bg1">
                <a:alpha val="40000"/>
              </a:schemeClr>
            </a:outerShdw>
          </a:effectLst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Tx/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Tx/>
              <a:buSzPct val="85000"/>
              <a:buFont typeface="Wingdings" panose="05000000000000000000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Tx/>
              <a:buSzPct val="87000"/>
              <a:buFont typeface="Wingdings" panose="05000000000000000000" pitchFamily="2" charset="2"/>
              <a:buChar char="ü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Tx/>
              <a:buSzPct val="87000"/>
              <a:buFont typeface="Wingdings" panose="05000000000000000000" pitchFamily="2" charset="2"/>
              <a:buChar char="ü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Tx/>
              <a:buSzPct val="87000"/>
              <a:buFont typeface="Wingdings" panose="05000000000000000000" pitchFamily="2" charset="2"/>
              <a:buChar char="ü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it-IT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Marketing Relazionale </a:t>
            </a:r>
            <a:br>
              <a:rPr lang="it-IT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Metodologie e tecniche per l’impresa digitale</a:t>
            </a:r>
          </a:p>
        </p:txBody>
      </p:sp>
    </p:spTree>
    <p:extLst>
      <p:ext uri="{BB962C8B-B14F-4D97-AF65-F5344CB8AC3E}">
        <p14:creationId xmlns:p14="http://schemas.microsoft.com/office/powerpoint/2010/main" val="2693478714"/>
      </p:ext>
    </p:extLst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2147A48-6E0A-49DE-B020-C03B4AC3C32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39552" y="1009873"/>
            <a:ext cx="8225668" cy="47381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3200" dirty="0">
                <a:solidFill>
                  <a:srgbClr val="0070C0"/>
                </a:solidFill>
              </a:rPr>
              <a:t>La partecipazione al WS è facoltativa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it-IT" dirty="0"/>
              <a:t>Tenere in conto che nei giorni di WS è necessario disporre di 4 ore  (in corrispondenza delle lezioni di Marketing e MeTID)</a:t>
            </a:r>
            <a:endParaRPr lang="it-IT" sz="2200" dirty="0"/>
          </a:p>
          <a:p>
            <a:pPr marL="0" indent="0">
              <a:buNone/>
            </a:pPr>
            <a:r>
              <a:rPr lang="it-IT" sz="3200" dirty="0"/>
              <a:t>Il programma proposto richiede di: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it-IT" dirty="0"/>
              <a:t> Avere l’obiettivo di sviluppare competenze  e non solo di passare l’esame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it-IT" dirty="0"/>
              <a:t> Voglia di mettersi in gioco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it-IT" dirty="0"/>
              <a:t> Voglia di investire su se stessi</a:t>
            </a:r>
          </a:p>
          <a:p>
            <a:pPr marL="0" indent="0">
              <a:buNone/>
            </a:pPr>
            <a:r>
              <a:rPr lang="it-IT" sz="3200" dirty="0"/>
              <a:t>A chi partecipa a 4 workshop su 5…</a:t>
            </a:r>
          </a:p>
          <a:p>
            <a:pPr marL="731520" lvl="1" indent="-457200">
              <a:buFont typeface="Wingdings" panose="05000000000000000000" pitchFamily="2" charset="2"/>
              <a:buChar char="ü"/>
            </a:pPr>
            <a:r>
              <a:rPr lang="it-IT" dirty="0"/>
              <a:t>Sarà attribuito un bonus …</a:t>
            </a:r>
          </a:p>
          <a:p>
            <a:pPr marL="320040" lvl="1" indent="0">
              <a:buNone/>
            </a:pPr>
            <a:endParaRPr lang="it-IT" sz="1800" dirty="0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D3DEC4FF-9698-4B90-A4BF-205A943CF123}"/>
              </a:ext>
            </a:extLst>
          </p:cNvPr>
          <p:cNvSpPr txBox="1">
            <a:spLocks/>
          </p:cNvSpPr>
          <p:nvPr/>
        </p:nvSpPr>
        <p:spPr>
          <a:xfrm>
            <a:off x="1943100" y="1177529"/>
            <a:ext cx="5829300" cy="857250"/>
          </a:xfrm>
          <a:prstGeom prst="rect">
            <a:avLst/>
          </a:prstGeom>
        </p:spPr>
        <p:txBody>
          <a:bodyPr bIns="6858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400" dirty="0"/>
          </a:p>
        </p:txBody>
      </p:sp>
      <p:sp>
        <p:nvSpPr>
          <p:cNvPr id="7" name="Titolo 6">
            <a:extLst>
              <a:ext uri="{FF2B5EF4-FFF2-40B4-BE49-F238E27FC236}">
                <a16:creationId xmlns:a16="http://schemas.microsoft.com/office/drawing/2014/main" id="{CD7D4B2E-AA06-36D8-0796-A1C751FA7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0968"/>
          </a:xfrm>
        </p:spPr>
        <p:txBody>
          <a:bodyPr/>
          <a:lstStyle/>
          <a:p>
            <a:r>
              <a:rPr lang="it-IT" dirty="0"/>
              <a:t>Riassumendo</a:t>
            </a:r>
          </a:p>
        </p:txBody>
      </p:sp>
      <p:pic>
        <p:nvPicPr>
          <p:cNvPr id="8" name="Picture 2" descr="Soldi, Moneta, Investimenti, Business, Finanza, Banca">
            <a:extLst>
              <a:ext uri="{FF2B5EF4-FFF2-40B4-BE49-F238E27FC236}">
                <a16:creationId xmlns:a16="http://schemas.microsoft.com/office/drawing/2014/main" id="{6A8F3B07-5725-2731-4599-3985920FF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213" y="3437924"/>
            <a:ext cx="2600318" cy="1755214"/>
          </a:xfrm>
          <a:prstGeom prst="rect">
            <a:avLst/>
          </a:prstGeom>
          <a:noFill/>
          <a:effectLst>
            <a:softEdge rad="292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17EED19B-2A71-4EF7-5340-F6AEB4FBE1FE}"/>
              </a:ext>
            </a:extLst>
          </p:cNvPr>
          <p:cNvSpPr txBox="1"/>
          <p:nvPr/>
        </p:nvSpPr>
        <p:spPr>
          <a:xfrm>
            <a:off x="1153209" y="5680471"/>
            <a:ext cx="66171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70C0"/>
                </a:solidFill>
              </a:rPr>
              <a:t>NB: Gli argomenti trattati nei </a:t>
            </a:r>
            <a:r>
              <a:rPr lang="it-IT" sz="2400" b="1" dirty="0" err="1">
                <a:solidFill>
                  <a:srgbClr val="0070C0"/>
                </a:solidFill>
              </a:rPr>
              <a:t>worshop</a:t>
            </a:r>
            <a:r>
              <a:rPr lang="it-IT" sz="2400" b="1" dirty="0">
                <a:solidFill>
                  <a:srgbClr val="0070C0"/>
                </a:solidFill>
              </a:rPr>
              <a:t> sono parte integrante degli insegnamenti coinvolti</a:t>
            </a:r>
          </a:p>
        </p:txBody>
      </p:sp>
    </p:spTree>
    <p:extLst>
      <p:ext uri="{BB962C8B-B14F-4D97-AF65-F5344CB8AC3E}">
        <p14:creationId xmlns:p14="http://schemas.microsoft.com/office/powerpoint/2010/main" val="290295219"/>
      </p:ext>
    </p:extLst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9E6DDE-C2E1-4AE4-A359-172A842C0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794" y="188640"/>
            <a:ext cx="7772400" cy="676104"/>
          </a:xfrm>
        </p:spPr>
        <p:txBody>
          <a:bodyPr/>
          <a:lstStyle/>
          <a:p>
            <a:r>
              <a:rPr lang="it-IT" dirty="0"/>
              <a:t>Calendario  dei Seminari e dei Workshops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30F1AFA-052A-42DB-9E31-82565FCCAEB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23528" y="1340768"/>
            <a:ext cx="8604448" cy="32481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/>
              <a:t>Le date dei seminari e dei workshop saranno comunicate nel corso delle lezioni </a:t>
            </a:r>
          </a:p>
          <a:p>
            <a:pPr marL="0" indent="0">
              <a:buNone/>
            </a:pPr>
            <a:endParaRPr lang="it-IT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it-IT" sz="2400" dirty="0"/>
              <a:t>Marketing Relazionale: piattaforma e-learning (KIRO)</a:t>
            </a:r>
          </a:p>
          <a:p>
            <a:pPr>
              <a:buFont typeface="Wingdings" panose="05000000000000000000" pitchFamily="2" charset="2"/>
              <a:buChar char="ü"/>
            </a:pPr>
            <a:endParaRPr lang="it-IT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it-IT" sz="2400" dirty="0"/>
              <a:t>Metodologie e tecniche per l’impresa digitale: Website https://mtcs.unipv.it/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CBF8E7F-8AF7-9C82-7C1E-10E7B0CD9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8972" y="3789040"/>
            <a:ext cx="5184576" cy="319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363587"/>
      </p:ext>
    </p:extLst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0F5E71C-64B7-2E0F-9BEE-E6C84695968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402016" cy="4572000"/>
          </a:xfrm>
        </p:spPr>
        <p:txBody>
          <a:bodyPr/>
          <a:lstStyle/>
          <a:p>
            <a:r>
              <a:rPr lang="it-IT" dirty="0"/>
              <a:t>Il progetto finale ha l’obiettivo di sviluppare la vostra capacità di lettura trasversale degli argomenti proposti nei diversi insegnamenti</a:t>
            </a:r>
          </a:p>
          <a:p>
            <a:r>
              <a:rPr lang="it-IT" dirty="0"/>
              <a:t>E’ un progetto che dovrete definire e gestire in completa autonomia con il supporto del tutor.</a:t>
            </a:r>
          </a:p>
          <a:p>
            <a:r>
              <a:rPr lang="it-IT" dirty="0"/>
              <a:t>Consolidare i soft skill sperimentati durante i workshop in aula</a:t>
            </a:r>
          </a:p>
          <a:p>
            <a:r>
              <a:rPr lang="it-IT" dirty="0"/>
              <a:t>Consolidare i rapporti tra voi studenti e migliorare la capacità di organizzare un lavoro in team, essenziale anche per il secondo semestre.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4C9FB6AA-92EE-DCB5-F0AD-1BFD96A44C84}"/>
              </a:ext>
            </a:extLst>
          </p:cNvPr>
          <p:cNvSpPr txBox="1">
            <a:spLocks/>
          </p:cNvSpPr>
          <p:nvPr/>
        </p:nvSpPr>
        <p:spPr>
          <a:xfrm>
            <a:off x="914400" y="274638"/>
            <a:ext cx="7772400" cy="778098"/>
          </a:xfrm>
          <a:prstGeom prst="rect">
            <a:avLst/>
          </a:prstGeom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Progetto finale extra-aula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9228557"/>
      </p:ext>
    </p:extLst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33CD4D-4060-5FC1-71B6-CEFE2555F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 bIns="91440" anchor="b" anchorCtr="0">
            <a:noAutofit/>
          </a:bodyPr>
          <a:lstStyle/>
          <a:p>
            <a:r>
              <a:rPr lang="it-IT" dirty="0"/>
              <a:t>Progetto finale extra-aula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1CFDC23-5710-B0FF-5FF1-53D9BB51FC4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39552" y="1143000"/>
            <a:ext cx="7772400" cy="544036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it-IT" sz="2800" dirty="0"/>
              <a:t>L’argomento oggetto del progetto finale sarà presentato in ottobre.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800" dirty="0">
                <a:solidFill>
                  <a:srgbClr val="0070C0"/>
                </a:solidFill>
              </a:rPr>
              <a:t>La partecipazione è facoltativa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it-IT" dirty="0"/>
              <a:t> </a:t>
            </a:r>
            <a:r>
              <a:rPr lang="it-IT" sz="2600" dirty="0"/>
              <a:t>essendo extra aula, verrà riconosciuto un bonus in punti esame (da 0 a 3)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it-IT" sz="2600" dirty="0"/>
              <a:t>Il bonus sarà assegnato per ciascun insegnamento, solo se il voto è sufficiente.</a:t>
            </a:r>
            <a:endParaRPr lang="it-IT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it-IT" sz="2800" dirty="0"/>
              <a:t>La presentazione del lavoro si svolgerà nella giornata del </a:t>
            </a:r>
            <a:r>
              <a:rPr lang="it-IT" sz="2800" b="1" dirty="0">
                <a:solidFill>
                  <a:srgbClr val="FF0000"/>
                </a:solidFill>
              </a:rPr>
              <a:t>18 dicembre</a:t>
            </a:r>
            <a:r>
              <a:rPr lang="it-IT" sz="2800" dirty="0"/>
              <a:t>.  Tutti i componenti del gruppo dovranno essere in aula.</a:t>
            </a:r>
          </a:p>
          <a:p>
            <a:pPr>
              <a:buFont typeface="Wingdings" panose="05000000000000000000" pitchFamily="2" charset="2"/>
              <a:buChar char="Ø"/>
            </a:pP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087398830"/>
      </p:ext>
    </p:extLst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D93028AF-9CD7-A080-B261-B25EA6F50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parola al TUTOR…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B3D0EAE-E562-0E15-CA87-3F984C15F09B}"/>
              </a:ext>
            </a:extLst>
          </p:cNvPr>
          <p:cNvSpPr txBox="1"/>
          <p:nvPr/>
        </p:nvSpPr>
        <p:spPr>
          <a:xfrm>
            <a:off x="2376264" y="2087384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4320" lvl="1"/>
            <a:r>
              <a:rPr lang="it-IT" sz="2800" dirty="0"/>
              <a:t>Giacomo Abbiati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7DF80FF-F71E-14B5-50F8-F042AE8A48C3}"/>
              </a:ext>
            </a:extLst>
          </p:cNvPr>
          <p:cNvSpPr txBox="1"/>
          <p:nvPr/>
        </p:nvSpPr>
        <p:spPr>
          <a:xfrm>
            <a:off x="1043608" y="2888327"/>
            <a:ext cx="640871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/>
              <a:t>Per comunicare con i tutor di entrambi gli insegnamenti utilizzare questo indirizzo e-mail</a:t>
            </a:r>
          </a:p>
          <a:p>
            <a:pPr algn="ctr"/>
            <a:endParaRPr lang="it-IT" sz="2400" dirty="0"/>
          </a:p>
          <a:p>
            <a:pPr algn="ctr"/>
            <a:endParaRPr lang="it-IT" sz="2400" dirty="0"/>
          </a:p>
          <a:p>
            <a:pPr algn="ctr"/>
            <a:endParaRPr lang="it-IT" sz="2400" dirty="0"/>
          </a:p>
          <a:p>
            <a:pPr algn="ctr"/>
            <a:endParaRPr lang="it-IT" sz="2400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1C6F5E7-C082-5FB6-FC52-DFFED415A743}"/>
              </a:ext>
            </a:extLst>
          </p:cNvPr>
          <p:cNvSpPr txBox="1"/>
          <p:nvPr/>
        </p:nvSpPr>
        <p:spPr>
          <a:xfrm>
            <a:off x="1969368" y="4437112"/>
            <a:ext cx="49788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sz="3200" u="sng" kern="0" dirty="0">
                <a:solidFill>
                  <a:srgbClr val="0000FF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ldg.tutor@gmail.com</a:t>
            </a:r>
            <a:endParaRPr lang="it-IT" sz="3200" b="1" dirty="0"/>
          </a:p>
        </p:txBody>
      </p:sp>
      <p:pic>
        <p:nvPicPr>
          <p:cNvPr id="11" name="Immagine 10" descr="Immagine che contiene calligrafia, Carattere, testo&#10;&#10;Descrizione generata automaticamente">
            <a:extLst>
              <a:ext uri="{FF2B5EF4-FFF2-40B4-BE49-F238E27FC236}">
                <a16:creationId xmlns:a16="http://schemas.microsoft.com/office/drawing/2014/main" id="{2A7CA5B6-1D2C-1C4E-E26E-4A918CFD2B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060" y="300314"/>
            <a:ext cx="3672408" cy="168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227859"/>
      </p:ext>
    </p:extLst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563D71-2C39-61FA-50FE-3C7F43722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Flash Workshop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40315D6-2F27-E652-84A2-6DCEDD9E926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4400" y="1988840"/>
            <a:ext cx="7772400" cy="4030960"/>
          </a:xfrm>
        </p:spPr>
        <p:txBody>
          <a:bodyPr>
            <a:normAutofit/>
          </a:bodyPr>
          <a:lstStyle/>
          <a:p>
            <a:r>
              <a:rPr lang="it-IT" sz="3600" dirty="0"/>
              <a:t>Attività in aula simile al Workshop</a:t>
            </a:r>
          </a:p>
          <a:p>
            <a:pPr marL="0" indent="0">
              <a:buNone/>
            </a:pPr>
            <a:r>
              <a:rPr lang="it-IT" sz="3600" dirty="0"/>
              <a:t> </a:t>
            </a:r>
          </a:p>
          <a:p>
            <a:r>
              <a:rPr lang="it-IT" sz="3600" dirty="0"/>
              <a:t>A sorpresa</a:t>
            </a:r>
          </a:p>
          <a:p>
            <a:endParaRPr lang="it-IT" sz="3600" dirty="0"/>
          </a:p>
          <a:p>
            <a:r>
              <a:rPr lang="it-IT" sz="3600" dirty="0"/>
              <a:t>Tempo a disposizione: 45’ minuti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BB5C1D2-CE34-A2C7-9DBE-92B3656AE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476672"/>
            <a:ext cx="3228975" cy="11049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606096741"/>
      </p:ext>
    </p:extLst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40315D6-2F27-E652-84A2-6DCEDD9E926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94071" y="1581237"/>
            <a:ext cx="8155858" cy="4640174"/>
          </a:xfrm>
        </p:spPr>
        <p:txBody>
          <a:bodyPr>
            <a:normAutofit lnSpcReduction="10000"/>
          </a:bodyPr>
          <a:lstStyle/>
          <a:p>
            <a:r>
              <a:rPr lang="it-IT" sz="2800" b="1" dirty="0"/>
              <a:t>Cosa fare </a:t>
            </a:r>
          </a:p>
          <a:p>
            <a:pPr lvl="1"/>
            <a:r>
              <a:rPr lang="it-IT" dirty="0"/>
              <a:t> Formare i gruppi</a:t>
            </a:r>
          </a:p>
          <a:p>
            <a:pPr lvl="1"/>
            <a:r>
              <a:rPr lang="it-IT" dirty="0"/>
              <a:t>Svolgimento del tema</a:t>
            </a:r>
          </a:p>
          <a:p>
            <a:pPr lvl="1"/>
            <a:r>
              <a:rPr lang="it-IT" dirty="0"/>
              <a:t>Preparare una slide </a:t>
            </a:r>
            <a:r>
              <a:rPr lang="it-IT" dirty="0" err="1"/>
              <a:t>Powerpoint</a:t>
            </a:r>
            <a:r>
              <a:rPr lang="it-IT" dirty="0"/>
              <a:t> (indicare i componenti del gruppo)</a:t>
            </a:r>
          </a:p>
          <a:p>
            <a:r>
              <a:rPr lang="it-IT" sz="2800" b="1" dirty="0"/>
              <a:t>Cosa valutare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it-IT" dirty="0"/>
              <a:t>A che stadio di sviluppo si trovano (maturità)?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it-IT" dirty="0"/>
              <a:t>Quali applicazioni sono/sarebbero possibili?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it-IT" dirty="0"/>
              <a:t>A che tipo di aziende potrebbe interessare?</a:t>
            </a:r>
          </a:p>
          <a:p>
            <a:endParaRPr lang="it-IT" sz="2800" b="1" dirty="0"/>
          </a:p>
          <a:p>
            <a:pPr marL="0" indent="0" algn="ctr">
              <a:buNone/>
            </a:pPr>
            <a:r>
              <a:rPr lang="it-IT" sz="2800" b="1" dirty="0"/>
              <a:t>Alla fine della lezione  inviare l’elaborato a </a:t>
            </a:r>
            <a:r>
              <a:rPr lang="it-IT" sz="2800" u="sng" kern="0" dirty="0">
                <a:solidFill>
                  <a:srgbClr val="0000FF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ldg.tutor@gmail.com</a:t>
            </a:r>
            <a:endParaRPr lang="it-IT" sz="2800" b="1" dirty="0"/>
          </a:p>
          <a:p>
            <a:pPr marL="731520" lvl="1" indent="-457200"/>
            <a:endParaRPr lang="it-IT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ADA55649-E52B-4031-C485-4541B0576EDE}"/>
              </a:ext>
            </a:extLst>
          </p:cNvPr>
          <p:cNvSpPr txBox="1">
            <a:spLocks/>
          </p:cNvSpPr>
          <p:nvPr/>
        </p:nvSpPr>
        <p:spPr>
          <a:xfrm>
            <a:off x="3739773" y="282627"/>
            <a:ext cx="4488873" cy="1143000"/>
          </a:xfrm>
          <a:prstGeom prst="rect">
            <a:avLst/>
          </a:prstGeom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400" b="0" i="0" u="none" strike="noStrike" kern="1200" cap="none" spc="0" normalizeH="0" baseline="0" noProof="0" dirty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Franklin Gothic Book"/>
                <a:ea typeface="+mj-ea"/>
                <a:cs typeface="+mj-cs"/>
              </a:rPr>
              <a:t>Workshop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740C9E0-5F3E-F099-9269-1F4334E545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08" y="350848"/>
            <a:ext cx="3228975" cy="11049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560605220"/>
      </p:ext>
    </p:extLst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939CFA-F1D8-4AA7-39F1-444334DFF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Proviamo subito…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95D16F8-454B-CE63-4DCE-4345E0E71DF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62372" y="1679850"/>
            <a:ext cx="8219256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200" dirty="0"/>
              <a:t>           Flash workshop di oggi: </a:t>
            </a:r>
          </a:p>
          <a:p>
            <a:pPr marL="0" indent="0">
              <a:buNone/>
            </a:pPr>
            <a:endParaRPr lang="it-IT" sz="2000" dirty="0"/>
          </a:p>
          <a:p>
            <a:pPr marL="0" indent="0" algn="ctr">
              <a:buNone/>
            </a:pPr>
            <a:r>
              <a:rPr lang="it-IT" sz="3600" u="sng" dirty="0"/>
              <a:t>TEMA</a:t>
            </a:r>
          </a:p>
          <a:p>
            <a:pPr marL="0" indent="0" algn="ctr">
              <a:buNone/>
            </a:pPr>
            <a:r>
              <a:rPr lang="it-IT" sz="3600" dirty="0"/>
              <a:t>Identificare e scegliere una tecnologia applicabile alla relazione con i clienti</a:t>
            </a:r>
          </a:p>
          <a:p>
            <a:pPr marL="0" indent="0">
              <a:buNone/>
            </a:pPr>
            <a:endParaRPr lang="it-IT" sz="20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4D17DA4-576A-AFE5-9867-986C63136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6383" y="343002"/>
            <a:ext cx="3228975" cy="11049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965567987"/>
      </p:ext>
    </p:extLst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B03E90-9711-49EB-BD34-3BFEA69D5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4639"/>
            <a:ext cx="7772400" cy="708484"/>
          </a:xfrm>
        </p:spPr>
        <p:txBody>
          <a:bodyPr/>
          <a:lstStyle/>
          <a:p>
            <a:r>
              <a:rPr lang="it-IT" sz="3200" dirty="0"/>
              <a:t>Organizzazione degli insegnamenti</a:t>
            </a:r>
          </a:p>
        </p:txBody>
      </p:sp>
      <p:pic>
        <p:nvPicPr>
          <p:cNvPr id="9" name="Picture 2" descr="pile of assorted-title books">
            <a:extLst>
              <a:ext uri="{FF2B5EF4-FFF2-40B4-BE49-F238E27FC236}">
                <a16:creationId xmlns:a16="http://schemas.microsoft.com/office/drawing/2014/main" id="{1FCBC057-2FA1-4E95-B040-E712A0876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057" y="3180350"/>
            <a:ext cx="4732088" cy="305696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CE2D6C0-0271-4A4B-805F-D256C87AE24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17855" y="1281232"/>
            <a:ext cx="7120950" cy="52596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400" dirty="0"/>
              <a:t>- Lezioni frontali</a:t>
            </a:r>
          </a:p>
          <a:p>
            <a:pPr marL="0" indent="0">
              <a:buNone/>
            </a:pPr>
            <a:r>
              <a:rPr lang="it-IT" sz="2400" dirty="0"/>
              <a:t>- Incontri con le imprese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it-IT" dirty="0"/>
              <a:t> Partecipazione di ospiti dal mondo imprenditoriale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it-IT" dirty="0"/>
              <a:t> Arricchimento dei temi sviluppati a lezione</a:t>
            </a:r>
          </a:p>
          <a:p>
            <a:pPr marL="0" indent="0">
              <a:buNone/>
            </a:pPr>
            <a:r>
              <a:rPr lang="it-IT" sz="2400" dirty="0"/>
              <a:t>- Attività pratiche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it-IT" dirty="0"/>
              <a:t>Workshop in aula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it-IT" dirty="0"/>
              <a:t>Progetto finale extra aula</a:t>
            </a:r>
          </a:p>
          <a:p>
            <a:pPr marL="0" indent="0">
              <a:buNone/>
            </a:pPr>
            <a:r>
              <a:rPr lang="it-IT" sz="2400" dirty="0"/>
              <a:t>- Tutor (Marketing, MeTID): </a:t>
            </a:r>
          </a:p>
          <a:p>
            <a:pPr marL="205740" lvl="1" indent="0">
              <a:buNone/>
            </a:pPr>
            <a:r>
              <a:rPr lang="it-IT" dirty="0"/>
              <a:t>Giacomo Abbiati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870BF59-9A09-4D3A-81DD-1E349905C0E1}"/>
              </a:ext>
            </a:extLst>
          </p:cNvPr>
          <p:cNvSpPr txBox="1"/>
          <p:nvPr/>
        </p:nvSpPr>
        <p:spPr>
          <a:xfrm>
            <a:off x="4932040" y="4149080"/>
            <a:ext cx="33738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by </a:t>
            </a:r>
            <a:r>
              <a:rPr lang="it-IT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doing</a:t>
            </a:r>
            <a:endParaRPr lang="it-IT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ACB4F55-3E17-C9C3-13D7-632B2338BFC4}"/>
              </a:ext>
            </a:extLst>
          </p:cNvPr>
          <p:cNvSpPr txBox="1"/>
          <p:nvPr/>
        </p:nvSpPr>
        <p:spPr>
          <a:xfrm>
            <a:off x="457200" y="5157192"/>
            <a:ext cx="49788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sz="2400" dirty="0"/>
              <a:t>Email</a:t>
            </a:r>
            <a:r>
              <a:rPr lang="it-IT" sz="2400" b="1" dirty="0"/>
              <a:t>: </a:t>
            </a:r>
            <a:r>
              <a:rPr lang="it-IT" sz="2400" u="sng" kern="0" dirty="0">
                <a:solidFill>
                  <a:srgbClr val="0000FF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ldg.tutor@gmail.com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1621641887"/>
      </p:ext>
    </p:extLst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1C9BAD-9269-48B7-B32F-490A67671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410" y="226688"/>
            <a:ext cx="6572020" cy="747299"/>
          </a:xfrm>
        </p:spPr>
        <p:txBody>
          <a:bodyPr/>
          <a:lstStyle/>
          <a:p>
            <a:r>
              <a:rPr lang="it-IT" sz="3600" dirty="0"/>
              <a:t>Seminari: Incontri con le imprese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B7C8AC8D-3740-E446-0888-FEB70B991748}"/>
              </a:ext>
            </a:extLst>
          </p:cNvPr>
          <p:cNvGrpSpPr/>
          <p:nvPr/>
        </p:nvGrpSpPr>
        <p:grpSpPr>
          <a:xfrm>
            <a:off x="866525" y="1340768"/>
            <a:ext cx="7410949" cy="4421114"/>
            <a:chOff x="329403" y="1528166"/>
            <a:chExt cx="8582624" cy="4781154"/>
          </a:xfrm>
        </p:grpSpPr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5A4A6059-7F42-4D4B-B959-889122A3A5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18472">
              <a:off x="5396736" y="2694490"/>
              <a:ext cx="1227097" cy="1243396"/>
            </a:xfrm>
            <a:prstGeom prst="rect">
              <a:avLst/>
            </a:prstGeom>
          </p:spPr>
        </p:pic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0C5C8D68-2125-4414-BA56-F8DE582543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0566865">
              <a:off x="4225604" y="5600479"/>
              <a:ext cx="2307141" cy="693177"/>
            </a:xfrm>
            <a:prstGeom prst="rect">
              <a:avLst/>
            </a:prstGeom>
          </p:spPr>
        </p:pic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E7E55EAE-73FB-4172-BFA5-B325AA7C90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076316">
              <a:off x="329403" y="1528166"/>
              <a:ext cx="2456727" cy="825307"/>
            </a:xfrm>
            <a:prstGeom prst="rect">
              <a:avLst/>
            </a:prstGeom>
          </p:spPr>
        </p:pic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DAFD1D22-E415-45E0-86B7-74F05A8DB5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43608" y="2813312"/>
              <a:ext cx="2641889" cy="1041329"/>
            </a:xfrm>
            <a:prstGeom prst="rect">
              <a:avLst/>
            </a:prstGeom>
          </p:spPr>
        </p:pic>
        <p:pic>
          <p:nvPicPr>
            <p:cNvPr id="16" name="Immagine 15">
              <a:extLst>
                <a:ext uri="{FF2B5EF4-FFF2-40B4-BE49-F238E27FC236}">
                  <a16:creationId xmlns:a16="http://schemas.microsoft.com/office/drawing/2014/main" id="{592E98BC-9866-530E-5272-BA514D736E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0362235">
              <a:off x="5560084" y="4128123"/>
              <a:ext cx="1955666" cy="1041328"/>
            </a:xfrm>
            <a:prstGeom prst="rect">
              <a:avLst/>
            </a:prstGeom>
          </p:spPr>
        </p:pic>
        <p:pic>
          <p:nvPicPr>
            <p:cNvPr id="19" name="Immagine 18">
              <a:extLst>
                <a:ext uri="{FF2B5EF4-FFF2-40B4-BE49-F238E27FC236}">
                  <a16:creationId xmlns:a16="http://schemas.microsoft.com/office/drawing/2014/main" id="{29D99B4A-C29C-0314-38C6-0CFECEBBC11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6048" y="4123449"/>
              <a:ext cx="2921152" cy="825307"/>
            </a:xfrm>
            <a:prstGeom prst="rect">
              <a:avLst/>
            </a:prstGeom>
          </p:spPr>
        </p:pic>
        <p:pic>
          <p:nvPicPr>
            <p:cNvPr id="21" name="Immagine 20">
              <a:extLst>
                <a:ext uri="{FF2B5EF4-FFF2-40B4-BE49-F238E27FC236}">
                  <a16:creationId xmlns:a16="http://schemas.microsoft.com/office/drawing/2014/main" id="{C6DE9EBF-1A2C-C75A-98F4-7172B1D860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595379">
              <a:off x="653159" y="5434644"/>
              <a:ext cx="2891837" cy="613420"/>
            </a:xfrm>
            <a:prstGeom prst="rect">
              <a:avLst/>
            </a:prstGeom>
          </p:spPr>
        </p:pic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20003A58-897F-D8DA-13A1-8E1D8029877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915815" y="1667935"/>
              <a:ext cx="2159763" cy="922398"/>
            </a:xfrm>
            <a:prstGeom prst="rect">
              <a:avLst/>
            </a:prstGeom>
          </p:spPr>
        </p:pic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148C65C3-9941-3ABE-9C9D-20AA921FA0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854728" y="3429000"/>
              <a:ext cx="1122011" cy="1582837"/>
            </a:xfrm>
            <a:prstGeom prst="rect">
              <a:avLst/>
            </a:prstGeom>
          </p:spPr>
        </p:pic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750E6B96-D13A-FD05-6CB6-E844CA976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990725">
              <a:off x="5955881" y="1623561"/>
              <a:ext cx="2956146" cy="927419"/>
            </a:xfrm>
            <a:prstGeom prst="rect">
              <a:avLst/>
            </a:prstGeom>
          </p:spPr>
        </p:pic>
        <p:pic>
          <p:nvPicPr>
            <p:cNvPr id="17" name="Tag-azzurra.png" descr="Tag-azzurra.png">
              <a:extLst>
                <a:ext uri="{FF2B5EF4-FFF2-40B4-BE49-F238E27FC236}">
                  <a16:creationId xmlns:a16="http://schemas.microsoft.com/office/drawing/2014/main" id="{7E4A571C-4D86-5123-0C51-F5476F2BDF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588690" y="4354257"/>
              <a:ext cx="1259061" cy="1955063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3F6DC86-754E-86FD-8A3C-53F00D40B3F4}"/>
              </a:ext>
            </a:extLst>
          </p:cNvPr>
          <p:cNvSpPr txBox="1"/>
          <p:nvPr/>
        </p:nvSpPr>
        <p:spPr>
          <a:xfrm>
            <a:off x="1331640" y="5899028"/>
            <a:ext cx="66171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70C0"/>
                </a:solidFill>
              </a:rPr>
              <a:t>NB: Gli argomenti trattati nei seminari sono parte integrante degli insegnamenti a cui si riferiscono </a:t>
            </a:r>
          </a:p>
        </p:txBody>
      </p:sp>
    </p:spTree>
    <p:extLst>
      <p:ext uri="{BB962C8B-B14F-4D97-AF65-F5344CB8AC3E}">
        <p14:creationId xmlns:p14="http://schemas.microsoft.com/office/powerpoint/2010/main" val="3640983377"/>
      </p:ext>
    </p:extLst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88C8232E-8C9E-CF94-3BE3-E56CCE87E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296040"/>
            <a:ext cx="8206680" cy="478755"/>
          </a:xfrm>
        </p:spPr>
        <p:txBody>
          <a:bodyPr/>
          <a:lstStyle/>
          <a:p>
            <a:r>
              <a:rPr lang="it-IT" sz="2800" dirty="0"/>
              <a:t>Iniziative curriculari ed extra curricolari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E4DAE7E-5B1A-82DA-4D55-19361C4F6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643" y="774795"/>
            <a:ext cx="8424936" cy="454126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AF47C2D-2A4F-ECC5-EA5C-CC0B07D3F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582717"/>
            <a:ext cx="8424935" cy="3898685"/>
          </a:xfrm>
          <a:prstGeom prst="rect">
            <a:avLst/>
          </a:prstGeom>
        </p:spPr>
      </p:pic>
      <p:grpSp>
        <p:nvGrpSpPr>
          <p:cNvPr id="8" name="Gruppo 7">
            <a:extLst>
              <a:ext uri="{FF2B5EF4-FFF2-40B4-BE49-F238E27FC236}">
                <a16:creationId xmlns:a16="http://schemas.microsoft.com/office/drawing/2014/main" id="{C3EF9F01-BEA0-8142-E56A-FBBE1D8D1580}"/>
              </a:ext>
            </a:extLst>
          </p:cNvPr>
          <p:cNvGrpSpPr/>
          <p:nvPr/>
        </p:nvGrpSpPr>
        <p:grpSpPr>
          <a:xfrm>
            <a:off x="2483768" y="3933056"/>
            <a:ext cx="4285885" cy="893713"/>
            <a:chOff x="3776229" y="587591"/>
            <a:chExt cx="4285885" cy="893713"/>
          </a:xfrm>
        </p:grpSpPr>
        <p:sp>
          <p:nvSpPr>
            <p:cNvPr id="2" name="Freccia a destra 1">
              <a:extLst>
                <a:ext uri="{FF2B5EF4-FFF2-40B4-BE49-F238E27FC236}">
                  <a16:creationId xmlns:a16="http://schemas.microsoft.com/office/drawing/2014/main" id="{C4A96DC8-A2E8-55C1-43B1-B3FA4C5D3F95}"/>
                </a:ext>
              </a:extLst>
            </p:cNvPr>
            <p:cNvSpPr/>
            <p:nvPr/>
          </p:nvSpPr>
          <p:spPr>
            <a:xfrm>
              <a:off x="3776229" y="587591"/>
              <a:ext cx="3830488" cy="893713"/>
            </a:xfrm>
            <a:prstGeom prst="rightArrow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" name="CasellaDiTesto 2">
              <a:extLst>
                <a:ext uri="{FF2B5EF4-FFF2-40B4-BE49-F238E27FC236}">
                  <a16:creationId xmlns:a16="http://schemas.microsoft.com/office/drawing/2014/main" id="{16011459-D64B-43D2-7797-9F9F2AF3FDBC}"/>
                </a:ext>
              </a:extLst>
            </p:cNvPr>
            <p:cNvSpPr txBox="1"/>
            <p:nvPr/>
          </p:nvSpPr>
          <p:spPr>
            <a:xfrm>
              <a:off x="3871586" y="772837"/>
              <a:ext cx="419052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2800" dirty="0"/>
                <a:t>https://megi.unipv.it/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6996227"/>
      </p:ext>
    </p:extLst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7B50B5-5C9F-4634-AFE8-1A23313F7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982" y="554862"/>
            <a:ext cx="5829300" cy="583574"/>
          </a:xfrm>
        </p:spPr>
        <p:txBody>
          <a:bodyPr/>
          <a:lstStyle/>
          <a:p>
            <a:r>
              <a:rPr lang="it-IT" sz="2800" dirty="0"/>
              <a:t>Attività pratiche in aula: </a:t>
            </a:r>
            <a:r>
              <a:rPr lang="it-IT" dirty="0"/>
              <a:t>Workshop</a:t>
            </a:r>
            <a:endParaRPr lang="it-IT" sz="28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FA88B37-5AF8-4AB4-9702-B2B1914A1A0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23528" y="1340768"/>
            <a:ext cx="8712968" cy="5112568"/>
          </a:xfrm>
        </p:spPr>
        <p:txBody>
          <a:bodyPr>
            <a:noAutofit/>
          </a:bodyPr>
          <a:lstStyle/>
          <a:p>
            <a:pPr lvl="1"/>
            <a:r>
              <a:rPr lang="it-IT" sz="2800" b="1" dirty="0"/>
              <a:t>Dura 4 ore </a:t>
            </a:r>
            <a:r>
              <a:rPr lang="it-IT" dirty="0"/>
              <a:t>(in corrispondenza delle lezioni di Marketing e MeTID) </a:t>
            </a:r>
          </a:p>
          <a:p>
            <a:pPr lvl="3"/>
            <a:r>
              <a:rPr lang="it-IT" sz="2800" b="1" dirty="0"/>
              <a:t>2 ore </a:t>
            </a:r>
            <a:r>
              <a:rPr lang="it-IT" sz="2800" dirty="0"/>
              <a:t>di Seminario introduttivo tenuto da un ospite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it-IT" sz="2800" dirty="0"/>
              <a:t>Introduzione all’argomento 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it-IT" sz="2800" dirty="0"/>
              <a:t>Identificazione del problema</a:t>
            </a:r>
          </a:p>
          <a:p>
            <a:pPr lvl="2"/>
            <a:r>
              <a:rPr lang="it-IT" sz="2800" b="1" dirty="0"/>
              <a:t>2 ore </a:t>
            </a:r>
            <a:r>
              <a:rPr lang="it-IT" sz="2800" dirty="0"/>
              <a:t>di attività in team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it-IT" sz="2800" dirty="0"/>
              <a:t>Sviluppo di una soluzione da parte dei gruppi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it-IT" sz="2800" dirty="0"/>
              <a:t>Produzione di un report e di una presentazione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it-IT" sz="2800" dirty="0"/>
              <a:t>Consegna a fine lavoro</a:t>
            </a:r>
          </a:p>
          <a:p>
            <a:pPr lvl="2"/>
            <a:r>
              <a:rPr lang="it-IT" sz="2800" dirty="0"/>
              <a:t>Presentazione in aula del risultato (teams estratti a sorte)</a:t>
            </a:r>
          </a:p>
          <a:p>
            <a:pPr lvl="2"/>
            <a:r>
              <a:rPr lang="it-IT" sz="2800" dirty="0"/>
              <a:t> Valutazione del lavoro svolto</a:t>
            </a:r>
          </a:p>
          <a:p>
            <a:pPr lvl="2"/>
            <a:endParaRPr lang="it-IT" sz="2800" dirty="0"/>
          </a:p>
          <a:p>
            <a:pPr marL="240030" lvl="1" indent="0">
              <a:buNone/>
            </a:pPr>
            <a:r>
              <a:rPr lang="it-IT" sz="2800" dirty="0"/>
              <a:t> </a:t>
            </a:r>
          </a:p>
          <a:p>
            <a:pPr lvl="1"/>
            <a:endParaRPr lang="it-IT" sz="2800" dirty="0"/>
          </a:p>
          <a:p>
            <a:pPr marL="445770" lvl="2" indent="0">
              <a:buNone/>
            </a:pP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01591637"/>
      </p:ext>
    </p:extLst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8398C1-334A-45BD-ACD4-5ABA576DC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/>
          <a:lstStyle/>
          <a:p>
            <a:r>
              <a:rPr lang="it-IT" sz="2800" dirty="0"/>
              <a:t>Workshop - Competenze che si possono acquisire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C13F6A6-E2C2-42A1-AF28-E364E213104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67544" y="1407235"/>
            <a:ext cx="6531104" cy="3312368"/>
          </a:xfrm>
        </p:spPr>
        <p:txBody>
          <a:bodyPr>
            <a:normAutofit lnSpcReduction="10000"/>
          </a:bodyPr>
          <a:lstStyle/>
          <a:p>
            <a:pPr>
              <a:buClr>
                <a:srgbClr val="FF0000"/>
              </a:buClr>
              <a:buFont typeface="Wingdings 2" panose="05020102010507070707" pitchFamily="18" charset="2"/>
              <a:buChar char=""/>
            </a:pPr>
            <a:r>
              <a:rPr lang="it-IT" sz="3200" dirty="0"/>
              <a:t>Lavoro in team</a:t>
            </a:r>
          </a:p>
          <a:p>
            <a:pPr>
              <a:buClr>
                <a:srgbClr val="FF0000"/>
              </a:buClr>
              <a:buFont typeface="Wingdings 2" panose="05020102010507070707" pitchFamily="18" charset="2"/>
              <a:buChar char=""/>
            </a:pPr>
            <a:r>
              <a:rPr lang="it-IT" sz="3200" dirty="0"/>
              <a:t>Manualità su alcuni strumenti</a:t>
            </a:r>
          </a:p>
          <a:p>
            <a:pPr>
              <a:buClr>
                <a:srgbClr val="FF0000"/>
              </a:buClr>
              <a:buFont typeface="Wingdings 2" panose="05020102010507070707" pitchFamily="18" charset="2"/>
              <a:buChar char=""/>
            </a:pPr>
            <a:r>
              <a:rPr lang="it-IT" sz="3200" dirty="0"/>
              <a:t>Pianificare un progetto</a:t>
            </a:r>
          </a:p>
          <a:p>
            <a:pPr lvl="1">
              <a:buClr>
                <a:srgbClr val="FF0000"/>
              </a:buClr>
            </a:pPr>
            <a:r>
              <a:rPr lang="it-IT" sz="3000" dirty="0"/>
              <a:t>Gestione del tempo</a:t>
            </a:r>
          </a:p>
          <a:p>
            <a:pPr>
              <a:buClr>
                <a:srgbClr val="FF0000"/>
              </a:buClr>
              <a:buFont typeface="Wingdings 2" panose="05020102010507070707" pitchFamily="18" charset="2"/>
              <a:buChar char=""/>
            </a:pPr>
            <a:r>
              <a:rPr lang="it-IT" sz="3200" dirty="0"/>
              <a:t>Costruire un report</a:t>
            </a:r>
          </a:p>
          <a:p>
            <a:pPr>
              <a:buClr>
                <a:srgbClr val="FF0000"/>
              </a:buClr>
              <a:buFont typeface="Wingdings 2" panose="05020102010507070707" pitchFamily="18" charset="2"/>
              <a:buChar char=""/>
            </a:pPr>
            <a:r>
              <a:rPr lang="it-IT" sz="3200" dirty="0"/>
              <a:t>Presentare in pubblico</a:t>
            </a:r>
          </a:p>
          <a:p>
            <a:pPr>
              <a:buClr>
                <a:srgbClr val="FF0000"/>
              </a:buClr>
              <a:buFont typeface="Wingdings 2" panose="05020102010507070707" pitchFamily="18" charset="2"/>
              <a:buChar char=""/>
            </a:pPr>
            <a:endParaRPr lang="it-IT" sz="3200" dirty="0"/>
          </a:p>
          <a:p>
            <a:pPr>
              <a:buClr>
                <a:srgbClr val="FF0000"/>
              </a:buClr>
              <a:buFont typeface="Wingdings 2" panose="05020102010507070707" pitchFamily="18" charset="2"/>
              <a:buChar char=""/>
            </a:pPr>
            <a:endParaRPr lang="it-IT" sz="3200" dirty="0"/>
          </a:p>
          <a:p>
            <a:pPr>
              <a:buClr>
                <a:srgbClr val="FF0000"/>
              </a:buClr>
              <a:buFont typeface="Wingdings 2" panose="05020102010507070707" pitchFamily="18" charset="2"/>
              <a:buChar char=""/>
            </a:pPr>
            <a:endParaRPr lang="it-IT" sz="3200" dirty="0"/>
          </a:p>
          <a:p>
            <a:pPr marL="0" indent="0">
              <a:buClr>
                <a:srgbClr val="FF0000"/>
              </a:buClr>
              <a:buNone/>
            </a:pPr>
            <a:endParaRPr lang="it-IT" sz="32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103E2F0-1221-4B0D-99CB-8037F557B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38209">
            <a:off x="7234418" y="2791771"/>
            <a:ext cx="3373183" cy="92912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E2A5D695-5BFB-4CE3-B168-6B643F55A0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710" y="4735752"/>
            <a:ext cx="3235218" cy="2122248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523958349"/>
      </p:ext>
    </p:extLst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"/>
          <p:cNvSpPr txBox="1">
            <a:spLocks noGrp="1"/>
          </p:cNvSpPr>
          <p:nvPr>
            <p:ph type="title"/>
          </p:nvPr>
        </p:nvSpPr>
        <p:spPr>
          <a:xfrm>
            <a:off x="878875" y="20074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Libre Franklin"/>
              <a:buNone/>
            </a:pPr>
            <a:r>
              <a:rPr lang="it-IT" sz="3200" dirty="0"/>
              <a:t>Workshop : </a:t>
            </a:r>
            <a:r>
              <a:rPr lang="it-IT" dirty="0"/>
              <a:t>«</a:t>
            </a:r>
            <a:r>
              <a:rPr lang="it-IT" dirty="0" err="1"/>
              <a:t>Role</a:t>
            </a:r>
            <a:r>
              <a:rPr lang="it-IT" dirty="0"/>
              <a:t> playing»</a:t>
            </a:r>
            <a:endParaRPr dirty="0"/>
          </a:p>
        </p:txBody>
      </p:sp>
      <p:sp>
        <p:nvSpPr>
          <p:cNvPr id="323" name="Google Shape;323;p4"/>
          <p:cNvSpPr txBox="1">
            <a:spLocks noGrp="1"/>
          </p:cNvSpPr>
          <p:nvPr>
            <p:ph type="body" idx="1"/>
          </p:nvPr>
        </p:nvSpPr>
        <p:spPr>
          <a:xfrm>
            <a:off x="672237" y="1628800"/>
            <a:ext cx="8111723" cy="36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</a:pPr>
            <a:r>
              <a:rPr lang="it-IT" sz="2400" b="1" u="sng" dirty="0"/>
              <a:t>Ruoli</a:t>
            </a:r>
            <a:endParaRPr dirty="0"/>
          </a:p>
          <a:p>
            <a:pPr marL="0" lvl="0" indent="0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</a:pPr>
            <a:r>
              <a:rPr lang="it-IT" sz="2400" dirty="0" err="1"/>
              <a:t>Decision</a:t>
            </a:r>
            <a:r>
              <a:rPr lang="it-IT" sz="2400" dirty="0"/>
              <a:t> makers (i docenti e ospiti): sottopongono un problema</a:t>
            </a:r>
          </a:p>
          <a:p>
            <a:pPr marL="0" lvl="0" indent="0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</a:pPr>
            <a:r>
              <a:rPr lang="it-IT" sz="2400" dirty="0"/>
              <a:t>Proponenti (voi):sviluppano una soluzione al problema</a:t>
            </a:r>
          </a:p>
          <a:p>
            <a:pPr marL="0" lvl="0" indent="0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</a:pPr>
            <a:r>
              <a:rPr lang="it-IT" sz="2400" b="1" u="sng" dirty="0"/>
              <a:t>Obiettivo</a:t>
            </a:r>
            <a:endParaRPr dirty="0"/>
          </a:p>
          <a:p>
            <a:pPr marL="0" lvl="0" indent="0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</a:pPr>
            <a:r>
              <a:rPr lang="it-IT" sz="2400" dirty="0"/>
              <a:t>Convincere i </a:t>
            </a:r>
            <a:r>
              <a:rPr lang="it-IT" sz="2400" dirty="0" err="1"/>
              <a:t>decision</a:t>
            </a:r>
            <a:r>
              <a:rPr lang="it-IT" sz="2400" dirty="0"/>
              <a:t> makers che l’idea-soluzione è sostenibile e realizzabile</a:t>
            </a:r>
            <a:endParaRPr dirty="0"/>
          </a:p>
          <a:p>
            <a:pPr marL="0" lvl="0" indent="0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</a:pPr>
            <a:r>
              <a:rPr lang="it-IT" sz="2400" b="1" u="sng" dirty="0"/>
              <a:t>Risultati attesi</a:t>
            </a:r>
            <a:endParaRPr dirty="0"/>
          </a:p>
          <a:p>
            <a:pPr marL="0" lvl="0" indent="0" algn="l" rtl="0">
              <a:spcBef>
                <a:spcPts val="580"/>
              </a:spcBef>
              <a:spcAft>
                <a:spcPts val="0"/>
              </a:spcAft>
              <a:buClr>
                <a:srgbClr val="FF0000"/>
              </a:buClr>
              <a:buSzPts val="2380"/>
              <a:buNone/>
            </a:pPr>
            <a:r>
              <a:rPr lang="it-IT" sz="2400" dirty="0"/>
              <a:t>In relazione dell’attività pratica</a:t>
            </a:r>
            <a:endParaRPr sz="2400" dirty="0"/>
          </a:p>
          <a:p>
            <a:pPr marL="0" lvl="0" indent="0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</a:pPr>
            <a:endParaRPr sz="240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CF005B3-DB12-286B-07B9-9F37296A6A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4941168"/>
            <a:ext cx="4611624" cy="165945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"/>
          <p:cNvSpPr txBox="1">
            <a:spLocks noGrp="1"/>
          </p:cNvSpPr>
          <p:nvPr>
            <p:ph type="title"/>
          </p:nvPr>
        </p:nvSpPr>
        <p:spPr>
          <a:xfrm>
            <a:off x="896035" y="121216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Libre Franklin"/>
              <a:buNone/>
            </a:pPr>
            <a:r>
              <a:rPr lang="it-IT" dirty="0"/>
              <a:t>I Criteri  di valutazione</a:t>
            </a:r>
            <a:endParaRPr dirty="0"/>
          </a:p>
        </p:txBody>
      </p:sp>
      <p:sp>
        <p:nvSpPr>
          <p:cNvPr id="330" name="Google Shape;330;p5"/>
          <p:cNvSpPr txBox="1">
            <a:spLocks noGrp="1"/>
          </p:cNvSpPr>
          <p:nvPr>
            <p:ph type="body" idx="1"/>
          </p:nvPr>
        </p:nvSpPr>
        <p:spPr>
          <a:xfrm>
            <a:off x="457199" y="1362532"/>
            <a:ext cx="8229600" cy="3640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20"/>
              <a:buFont typeface="Wingdings" panose="05000000000000000000" pitchFamily="2" charset="2"/>
              <a:buChar char="Ø"/>
            </a:pPr>
            <a:r>
              <a:rPr lang="it-IT" sz="2800" dirty="0"/>
              <a:t>Descrizione dell’organizzazione del team</a:t>
            </a:r>
            <a:endParaRPr sz="2400" dirty="0"/>
          </a:p>
          <a:p>
            <a:pPr lvl="0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720"/>
              <a:buFont typeface="Wingdings" panose="05000000000000000000" pitchFamily="2" charset="2"/>
              <a:buChar char="Ø"/>
            </a:pPr>
            <a:r>
              <a:rPr lang="it-IT" sz="2800" dirty="0"/>
              <a:t>Qualità del report (redazione, contenuti,…)</a:t>
            </a:r>
            <a:endParaRPr sz="2400" dirty="0"/>
          </a:p>
          <a:p>
            <a:pPr lvl="0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720"/>
              <a:buFont typeface="Wingdings" panose="05000000000000000000" pitchFamily="2" charset="2"/>
              <a:buChar char="Ø"/>
            </a:pPr>
            <a:r>
              <a:rPr lang="it-IT" sz="2800" dirty="0"/>
              <a:t>Presentazione della proposta: slides e speaker</a:t>
            </a:r>
            <a:endParaRPr sz="2400" dirty="0"/>
          </a:p>
        </p:txBody>
      </p:sp>
      <p:pic>
        <p:nvPicPr>
          <p:cNvPr id="331" name="Google Shape;33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64088" y="3573016"/>
            <a:ext cx="3566914" cy="316376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43868032-0972-4A33-ABBF-B8F2AD821C59}"/>
              </a:ext>
            </a:extLst>
          </p:cNvPr>
          <p:cNvSpPr txBox="1"/>
          <p:nvPr/>
        </p:nvSpPr>
        <p:spPr>
          <a:xfrm>
            <a:off x="1140049" y="3158142"/>
            <a:ext cx="5112568" cy="1800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20"/>
              <a:buFont typeface="Noto Sans Symbols"/>
              <a:buChar char="✔"/>
            </a:pPr>
            <a:r>
              <a:rPr lang="it-IT" sz="2400" dirty="0"/>
              <a:t>Consistenza con l’audience indirizzata</a:t>
            </a:r>
          </a:p>
          <a:p>
            <a:pPr marL="274320" lvl="0" indent="-274320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720"/>
              <a:buFont typeface="Noto Sans Symbols"/>
              <a:buChar char="✔"/>
            </a:pPr>
            <a:r>
              <a:rPr lang="it-IT" sz="2400" dirty="0"/>
              <a:t>Contenuti</a:t>
            </a:r>
          </a:p>
          <a:p>
            <a:pPr marL="274320" lvl="0" indent="-274320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720"/>
              <a:buFont typeface="Noto Sans Symbols"/>
              <a:buChar char="✔"/>
            </a:pPr>
            <a:r>
              <a:rPr lang="it-IT" sz="2400" dirty="0"/>
              <a:t>Stile, grafica e creatività</a:t>
            </a:r>
          </a:p>
          <a:p>
            <a:pPr marL="274320" lvl="0" indent="-274320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720"/>
              <a:buFont typeface="Noto Sans Symbols"/>
              <a:buChar char="✔"/>
            </a:pPr>
            <a:r>
              <a:rPr lang="it-IT" sz="2400" dirty="0"/>
              <a:t>Atteggiamento ed energia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F12B8E1-CE40-1F99-EC5B-D98FE386F6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8322" y="5389940"/>
            <a:ext cx="2975848" cy="1025292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21839765-52DC-AB67-5799-A521DCC6EAC3}"/>
              </a:ext>
            </a:extLst>
          </p:cNvPr>
          <p:cNvSpPr/>
          <p:nvPr/>
        </p:nvSpPr>
        <p:spPr>
          <a:xfrm>
            <a:off x="683568" y="5364694"/>
            <a:ext cx="1072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NB</a:t>
            </a:r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CD006217-38B7-47B4-D501-80E70CD6DBBE}"/>
              </a:ext>
            </a:extLst>
          </p:cNvPr>
          <p:cNvSpPr/>
          <p:nvPr/>
        </p:nvSpPr>
        <p:spPr>
          <a:xfrm>
            <a:off x="2123728" y="5647726"/>
            <a:ext cx="936104" cy="46166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D85CA61-2B7E-2911-0277-ADE225BB2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620688"/>
            <a:ext cx="9135433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306615"/>
      </p:ext>
    </p:extLst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niverso">
  <a:themeElements>
    <a:clrScheme name="Univers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Universo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niverso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8122</TotalTime>
  <Words>832</Words>
  <Application>Microsoft Office PowerPoint</Application>
  <PresentationFormat>Presentazione su schermo (4:3)</PresentationFormat>
  <Paragraphs>138</Paragraphs>
  <Slides>17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17</vt:i4>
      </vt:variant>
    </vt:vector>
  </HeadingPairs>
  <TitlesOfParts>
    <vt:vector size="31" baseType="lpstr">
      <vt:lpstr>Aptos</vt:lpstr>
      <vt:lpstr>Arial</vt:lpstr>
      <vt:lpstr>Calibri</vt:lpstr>
      <vt:lpstr>Cambria</vt:lpstr>
      <vt:lpstr>Courier New</vt:lpstr>
      <vt:lpstr>Franklin Gothic Book</vt:lpstr>
      <vt:lpstr>Libre Franklin</vt:lpstr>
      <vt:lpstr>Noto Sans Symbols</vt:lpstr>
      <vt:lpstr>Perpetua</vt:lpstr>
      <vt:lpstr>Times New Roman</vt:lpstr>
      <vt:lpstr>Wingdings</vt:lpstr>
      <vt:lpstr>Wingdings 2</vt:lpstr>
      <vt:lpstr>Universo</vt:lpstr>
      <vt:lpstr>Personalizza struttura</vt:lpstr>
      <vt:lpstr>Presentazione standard di PowerPoint</vt:lpstr>
      <vt:lpstr>Organizzazione degli insegnamenti</vt:lpstr>
      <vt:lpstr>Seminari: Incontri con le imprese</vt:lpstr>
      <vt:lpstr>Iniziative curriculari ed extra curricolari</vt:lpstr>
      <vt:lpstr>Attività pratiche in aula: Workshop</vt:lpstr>
      <vt:lpstr>Workshop - Competenze che si possono acquisire</vt:lpstr>
      <vt:lpstr>Workshop : «Role playing»</vt:lpstr>
      <vt:lpstr>I Criteri  di valutazione</vt:lpstr>
      <vt:lpstr>Presentazione standard di PowerPoint</vt:lpstr>
      <vt:lpstr>Riassumendo</vt:lpstr>
      <vt:lpstr>Calendario  dei Seminari e dei Workshops</vt:lpstr>
      <vt:lpstr>Presentazione standard di PowerPoint</vt:lpstr>
      <vt:lpstr>Progetto finale extra-aula</vt:lpstr>
      <vt:lpstr>La parola al TUTOR…</vt:lpstr>
      <vt:lpstr>Flash Workshop</vt:lpstr>
      <vt:lpstr>Presentazione standard di PowerPoint</vt:lpstr>
      <vt:lpstr>Proviamo subito…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Marco Porta</dc:creator>
  <cp:lastModifiedBy>Gianni Vecchio</cp:lastModifiedBy>
  <cp:revision>694</cp:revision>
  <cp:lastPrinted>2024-09-23T09:21:16Z</cp:lastPrinted>
  <dcterms:created xsi:type="dcterms:W3CDTF">2010-03-10T16:19:23Z</dcterms:created>
  <dcterms:modified xsi:type="dcterms:W3CDTF">2024-09-23T14:10:20Z</dcterms:modified>
</cp:coreProperties>
</file>